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03" r:id="rId2"/>
    <p:sldId id="296" r:id="rId3"/>
    <p:sldId id="301" r:id="rId4"/>
    <p:sldId id="304" r:id="rId5"/>
    <p:sldId id="299" r:id="rId6"/>
    <p:sldId id="300" r:id="rId7"/>
    <p:sldId id="30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760C39-9324-46ED-94D9-42727C19C3A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8507254-6567-42DE-9A05-17DFE082F284}">
      <dgm:prSet/>
      <dgm:spPr/>
      <dgm:t>
        <a:bodyPr/>
        <a:lstStyle/>
        <a:p>
          <a:r>
            <a:rPr lang="en-GB"/>
            <a:t>Symbols</a:t>
          </a:r>
          <a:endParaRPr lang="en-US"/>
        </a:p>
      </dgm:t>
    </dgm:pt>
    <dgm:pt modelId="{A9FB35F5-DAF1-4321-8B36-C792AA88F5BC}" type="parTrans" cxnId="{01E581D2-70D3-4267-9DA7-EF577D64D710}">
      <dgm:prSet/>
      <dgm:spPr/>
      <dgm:t>
        <a:bodyPr/>
        <a:lstStyle/>
        <a:p>
          <a:endParaRPr lang="en-US"/>
        </a:p>
      </dgm:t>
    </dgm:pt>
    <dgm:pt modelId="{CF4FC138-0A40-4B74-8833-DE514A723884}" type="sibTrans" cxnId="{01E581D2-70D3-4267-9DA7-EF577D64D710}">
      <dgm:prSet/>
      <dgm:spPr/>
      <dgm:t>
        <a:bodyPr/>
        <a:lstStyle/>
        <a:p>
          <a:endParaRPr lang="en-US"/>
        </a:p>
      </dgm:t>
    </dgm:pt>
    <dgm:pt modelId="{6C9B47E8-C8D2-4570-AAC1-523AD6A01C85}">
      <dgm:prSet/>
      <dgm:spPr/>
      <dgm:t>
        <a:bodyPr/>
        <a:lstStyle/>
        <a:p>
          <a:r>
            <a:rPr lang="en-GB"/>
            <a:t>Calendars and timetables </a:t>
          </a:r>
          <a:endParaRPr lang="en-US"/>
        </a:p>
      </dgm:t>
    </dgm:pt>
    <dgm:pt modelId="{1864F53C-4238-44C2-BC4A-F8E4F3BC0694}" type="parTrans" cxnId="{AE17165D-DD06-4DFA-86E9-1FD37634DD16}">
      <dgm:prSet/>
      <dgm:spPr/>
      <dgm:t>
        <a:bodyPr/>
        <a:lstStyle/>
        <a:p>
          <a:endParaRPr lang="en-US"/>
        </a:p>
      </dgm:t>
    </dgm:pt>
    <dgm:pt modelId="{C19BDF02-1BC1-4D1C-B167-A61580297D24}" type="sibTrans" cxnId="{AE17165D-DD06-4DFA-86E9-1FD37634DD16}">
      <dgm:prSet/>
      <dgm:spPr/>
      <dgm:t>
        <a:bodyPr/>
        <a:lstStyle/>
        <a:p>
          <a:endParaRPr lang="en-US"/>
        </a:p>
      </dgm:t>
    </dgm:pt>
    <dgm:pt modelId="{2E03E7B4-9506-4308-B027-F5B2376EBD13}">
      <dgm:prSet/>
      <dgm:spPr/>
      <dgm:t>
        <a:bodyPr/>
        <a:lstStyle/>
        <a:p>
          <a:r>
            <a:rPr lang="en-GB"/>
            <a:t>Recipes </a:t>
          </a:r>
          <a:endParaRPr lang="en-US"/>
        </a:p>
      </dgm:t>
    </dgm:pt>
    <dgm:pt modelId="{1FBE666C-9BAD-49F4-A325-0FBBDDD9A77C}" type="parTrans" cxnId="{DA55A617-802E-42EC-AC30-3F3CC7870999}">
      <dgm:prSet/>
      <dgm:spPr/>
      <dgm:t>
        <a:bodyPr/>
        <a:lstStyle/>
        <a:p>
          <a:endParaRPr lang="en-US"/>
        </a:p>
      </dgm:t>
    </dgm:pt>
    <dgm:pt modelId="{4A29C1F6-4CB5-4B6D-90DE-B165AD715B30}" type="sibTrans" cxnId="{DA55A617-802E-42EC-AC30-3F3CC7870999}">
      <dgm:prSet/>
      <dgm:spPr/>
      <dgm:t>
        <a:bodyPr/>
        <a:lstStyle/>
        <a:p>
          <a:endParaRPr lang="en-US"/>
        </a:p>
      </dgm:t>
    </dgm:pt>
    <dgm:pt modelId="{043D98BE-FFC4-4D02-BCF1-34236763F057}">
      <dgm:prSet/>
      <dgm:spPr/>
      <dgm:t>
        <a:bodyPr/>
        <a:lstStyle/>
        <a:p>
          <a:r>
            <a:rPr lang="en-GB"/>
            <a:t>Instructions  and Manuals </a:t>
          </a:r>
          <a:endParaRPr lang="en-US"/>
        </a:p>
      </dgm:t>
    </dgm:pt>
    <dgm:pt modelId="{0BD5002A-85EF-4A46-8C2A-E65521BA46B7}" type="parTrans" cxnId="{D25D5364-1D29-4EC0-A211-25C625B99F10}">
      <dgm:prSet/>
      <dgm:spPr/>
      <dgm:t>
        <a:bodyPr/>
        <a:lstStyle/>
        <a:p>
          <a:endParaRPr lang="en-US"/>
        </a:p>
      </dgm:t>
    </dgm:pt>
    <dgm:pt modelId="{7A158991-12C7-4870-BA24-2F1DA3387DAF}" type="sibTrans" cxnId="{D25D5364-1D29-4EC0-A211-25C625B99F10}">
      <dgm:prSet/>
      <dgm:spPr/>
      <dgm:t>
        <a:bodyPr/>
        <a:lstStyle/>
        <a:p>
          <a:endParaRPr lang="en-US"/>
        </a:p>
      </dgm:t>
    </dgm:pt>
    <dgm:pt modelId="{274FE0CE-AA4E-4C08-8CF3-1C2A6BEF41BB}">
      <dgm:prSet/>
      <dgm:spPr/>
      <dgm:t>
        <a:bodyPr/>
        <a:lstStyle/>
        <a:p>
          <a:r>
            <a:rPr lang="en-GB"/>
            <a:t>Leaflets and posters </a:t>
          </a:r>
          <a:endParaRPr lang="en-US"/>
        </a:p>
      </dgm:t>
    </dgm:pt>
    <dgm:pt modelId="{835F5D77-A6D9-48B7-8B62-2F08CEBEEACA}" type="parTrans" cxnId="{73353A8D-1818-4C37-B880-6D8AB541DAD2}">
      <dgm:prSet/>
      <dgm:spPr/>
      <dgm:t>
        <a:bodyPr/>
        <a:lstStyle/>
        <a:p>
          <a:endParaRPr lang="en-US"/>
        </a:p>
      </dgm:t>
    </dgm:pt>
    <dgm:pt modelId="{2102C934-CCAD-4B73-8530-0C2F10B196A8}" type="sibTrans" cxnId="{73353A8D-1818-4C37-B880-6D8AB541DAD2}">
      <dgm:prSet/>
      <dgm:spPr/>
      <dgm:t>
        <a:bodyPr/>
        <a:lstStyle/>
        <a:p>
          <a:endParaRPr lang="en-US"/>
        </a:p>
      </dgm:t>
    </dgm:pt>
    <dgm:pt modelId="{92BC8366-A6C6-4F73-82B7-1296A2232CFC}">
      <dgm:prSet/>
      <dgm:spPr/>
      <dgm:t>
        <a:bodyPr/>
        <a:lstStyle/>
        <a:p>
          <a:r>
            <a:rPr lang="en-GB"/>
            <a:t>Road signs and Car number plates </a:t>
          </a:r>
          <a:endParaRPr lang="en-US"/>
        </a:p>
      </dgm:t>
    </dgm:pt>
    <dgm:pt modelId="{F829A514-C4DF-43EB-9233-7D8DEB0815C8}" type="parTrans" cxnId="{736BBE2A-B7E2-4B1A-8774-6C0A2087BEC8}">
      <dgm:prSet/>
      <dgm:spPr/>
      <dgm:t>
        <a:bodyPr/>
        <a:lstStyle/>
        <a:p>
          <a:endParaRPr lang="en-US"/>
        </a:p>
      </dgm:t>
    </dgm:pt>
    <dgm:pt modelId="{57355A5F-9538-4DD7-B241-FA505E32D0FE}" type="sibTrans" cxnId="{736BBE2A-B7E2-4B1A-8774-6C0A2087BEC8}">
      <dgm:prSet/>
      <dgm:spPr/>
      <dgm:t>
        <a:bodyPr/>
        <a:lstStyle/>
        <a:p>
          <a:endParaRPr lang="en-US"/>
        </a:p>
      </dgm:t>
    </dgm:pt>
    <dgm:pt modelId="{BDDF069D-808E-48A5-B30B-FF9DE1C2089F}">
      <dgm:prSet/>
      <dgm:spPr/>
      <dgm:t>
        <a:bodyPr/>
        <a:lstStyle/>
        <a:p>
          <a:r>
            <a:rPr lang="en-GB"/>
            <a:t>Shop labels and shopping lists </a:t>
          </a:r>
          <a:endParaRPr lang="en-US"/>
        </a:p>
      </dgm:t>
    </dgm:pt>
    <dgm:pt modelId="{0FD8AFEC-0C12-4CF4-AF29-4B42073A6603}" type="parTrans" cxnId="{1D5A1805-0960-42CE-85B1-707F1547BD62}">
      <dgm:prSet/>
      <dgm:spPr/>
      <dgm:t>
        <a:bodyPr/>
        <a:lstStyle/>
        <a:p>
          <a:endParaRPr lang="en-US"/>
        </a:p>
      </dgm:t>
    </dgm:pt>
    <dgm:pt modelId="{C810B631-24B0-46C2-AACB-7B5158A0F549}" type="sibTrans" cxnId="{1D5A1805-0960-42CE-85B1-707F1547BD62}">
      <dgm:prSet/>
      <dgm:spPr/>
      <dgm:t>
        <a:bodyPr/>
        <a:lstStyle/>
        <a:p>
          <a:endParaRPr lang="en-US"/>
        </a:p>
      </dgm:t>
    </dgm:pt>
    <dgm:pt modelId="{EEEBED8A-4331-4091-A724-C1C2894CA038}">
      <dgm:prSet/>
      <dgm:spPr/>
      <dgm:t>
        <a:bodyPr/>
        <a:lstStyle/>
        <a:p>
          <a:r>
            <a:rPr lang="en-GB"/>
            <a:t>Comics and magazines </a:t>
          </a:r>
          <a:endParaRPr lang="en-US"/>
        </a:p>
      </dgm:t>
    </dgm:pt>
    <dgm:pt modelId="{4BCC8ECA-9208-46AC-8FC7-DFF9283CCA32}" type="parTrans" cxnId="{BEB1BE17-D642-4B37-80BD-087F6C2E3F4C}">
      <dgm:prSet/>
      <dgm:spPr/>
      <dgm:t>
        <a:bodyPr/>
        <a:lstStyle/>
        <a:p>
          <a:endParaRPr lang="en-US"/>
        </a:p>
      </dgm:t>
    </dgm:pt>
    <dgm:pt modelId="{E97EDA21-AF9C-43CB-97F9-E215020894E4}" type="sibTrans" cxnId="{BEB1BE17-D642-4B37-80BD-087F6C2E3F4C}">
      <dgm:prSet/>
      <dgm:spPr/>
      <dgm:t>
        <a:bodyPr/>
        <a:lstStyle/>
        <a:p>
          <a:endParaRPr lang="en-US"/>
        </a:p>
      </dgm:t>
    </dgm:pt>
    <dgm:pt modelId="{0E2EAC58-E536-4C6F-A41F-D077BAD83D03}">
      <dgm:prSet/>
      <dgm:spPr/>
      <dgm:t>
        <a:bodyPr/>
        <a:lstStyle/>
        <a:p>
          <a:r>
            <a:rPr lang="en-GB"/>
            <a:t>Catalogues </a:t>
          </a:r>
          <a:endParaRPr lang="en-US"/>
        </a:p>
      </dgm:t>
    </dgm:pt>
    <dgm:pt modelId="{2134FC66-D024-4EE4-8A51-58538AEFF93B}" type="parTrans" cxnId="{A17A3F22-895C-41C0-9995-6433A43AE189}">
      <dgm:prSet/>
      <dgm:spPr/>
      <dgm:t>
        <a:bodyPr/>
        <a:lstStyle/>
        <a:p>
          <a:endParaRPr lang="en-US"/>
        </a:p>
      </dgm:t>
    </dgm:pt>
    <dgm:pt modelId="{979ACFEF-4036-40BC-A72F-A7E3AF09DF97}" type="sibTrans" cxnId="{A17A3F22-895C-41C0-9995-6433A43AE189}">
      <dgm:prSet/>
      <dgm:spPr/>
      <dgm:t>
        <a:bodyPr/>
        <a:lstStyle/>
        <a:p>
          <a:endParaRPr lang="en-US"/>
        </a:p>
      </dgm:t>
    </dgm:pt>
    <dgm:pt modelId="{56541C70-DABD-4454-8649-4DC9296D48F5}">
      <dgm:prSet/>
      <dgm:spPr/>
      <dgm:t>
        <a:bodyPr/>
        <a:lstStyle/>
        <a:p>
          <a:r>
            <a:rPr lang="en-GB"/>
            <a:t>Post it notes </a:t>
          </a:r>
          <a:endParaRPr lang="en-US"/>
        </a:p>
      </dgm:t>
    </dgm:pt>
    <dgm:pt modelId="{56A5E9FB-7D62-4CD5-AF62-D3472F02AAFD}" type="parTrans" cxnId="{83E06ADF-110E-4518-926B-E068D902B6F3}">
      <dgm:prSet/>
      <dgm:spPr/>
      <dgm:t>
        <a:bodyPr/>
        <a:lstStyle/>
        <a:p>
          <a:endParaRPr lang="en-US"/>
        </a:p>
      </dgm:t>
    </dgm:pt>
    <dgm:pt modelId="{9BF79A15-D4DC-44F6-94AF-3FE89DBDB060}" type="sibTrans" cxnId="{83E06ADF-110E-4518-926B-E068D902B6F3}">
      <dgm:prSet/>
      <dgm:spPr/>
      <dgm:t>
        <a:bodyPr/>
        <a:lstStyle/>
        <a:p>
          <a:endParaRPr lang="en-US"/>
        </a:p>
      </dgm:t>
    </dgm:pt>
    <dgm:pt modelId="{FCE83857-2BB6-4713-8087-4E2FFB8BFE63}">
      <dgm:prSet/>
      <dgm:spPr/>
      <dgm:t>
        <a:bodyPr/>
        <a:lstStyle/>
        <a:p>
          <a:r>
            <a:rPr lang="en-GB"/>
            <a:t>Letters and postcards </a:t>
          </a:r>
          <a:endParaRPr lang="en-US"/>
        </a:p>
      </dgm:t>
    </dgm:pt>
    <dgm:pt modelId="{08385372-C896-4B0F-BD46-93FE8542D463}" type="parTrans" cxnId="{C3D2D0B9-C9BF-4055-932A-C9385E39A708}">
      <dgm:prSet/>
      <dgm:spPr/>
      <dgm:t>
        <a:bodyPr/>
        <a:lstStyle/>
        <a:p>
          <a:endParaRPr lang="en-US"/>
        </a:p>
      </dgm:t>
    </dgm:pt>
    <dgm:pt modelId="{CC73DEA2-BFE7-4174-8EE7-1E59223C8816}" type="sibTrans" cxnId="{C3D2D0B9-C9BF-4055-932A-C9385E39A708}">
      <dgm:prSet/>
      <dgm:spPr/>
      <dgm:t>
        <a:bodyPr/>
        <a:lstStyle/>
        <a:p>
          <a:endParaRPr lang="en-US"/>
        </a:p>
      </dgm:t>
    </dgm:pt>
    <dgm:pt modelId="{F0C33AFE-5423-475F-8874-3245D1F117D9}">
      <dgm:prSet/>
      <dgm:spPr/>
      <dgm:t>
        <a:bodyPr/>
        <a:lstStyle/>
        <a:p>
          <a:r>
            <a:rPr lang="en-GB"/>
            <a:t>Menu</a:t>
          </a:r>
          <a:endParaRPr lang="en-US"/>
        </a:p>
      </dgm:t>
    </dgm:pt>
    <dgm:pt modelId="{C01A5EE2-CF37-462F-8C67-B541AB624EAB}" type="parTrans" cxnId="{00AED757-1343-4522-9AE7-458D629790C3}">
      <dgm:prSet/>
      <dgm:spPr/>
      <dgm:t>
        <a:bodyPr/>
        <a:lstStyle/>
        <a:p>
          <a:endParaRPr lang="en-US"/>
        </a:p>
      </dgm:t>
    </dgm:pt>
    <dgm:pt modelId="{CB0468C9-081B-4C4B-9305-1D764B781252}" type="sibTrans" cxnId="{00AED757-1343-4522-9AE7-458D629790C3}">
      <dgm:prSet/>
      <dgm:spPr/>
      <dgm:t>
        <a:bodyPr/>
        <a:lstStyle/>
        <a:p>
          <a:endParaRPr lang="en-US"/>
        </a:p>
      </dgm:t>
    </dgm:pt>
    <dgm:pt modelId="{131CBFDC-FA3C-4CD0-ABCD-1946155A7DDB}">
      <dgm:prSet/>
      <dgm:spPr/>
      <dgm:t>
        <a:bodyPr/>
        <a:lstStyle/>
        <a:p>
          <a:r>
            <a:rPr lang="en-GB"/>
            <a:t>Birthday cards and tags </a:t>
          </a:r>
          <a:endParaRPr lang="en-US"/>
        </a:p>
      </dgm:t>
    </dgm:pt>
    <dgm:pt modelId="{A8FEA66D-BAC3-490D-BD2C-EDDAE08C4244}" type="parTrans" cxnId="{B28ED8CA-FB98-4A50-917C-A2303A792AC8}">
      <dgm:prSet/>
      <dgm:spPr/>
      <dgm:t>
        <a:bodyPr/>
        <a:lstStyle/>
        <a:p>
          <a:endParaRPr lang="en-US"/>
        </a:p>
      </dgm:t>
    </dgm:pt>
    <dgm:pt modelId="{2354FFCD-F29D-4401-9314-67305FA8D9CB}" type="sibTrans" cxnId="{B28ED8CA-FB98-4A50-917C-A2303A792AC8}">
      <dgm:prSet/>
      <dgm:spPr/>
      <dgm:t>
        <a:bodyPr/>
        <a:lstStyle/>
        <a:p>
          <a:endParaRPr lang="en-US"/>
        </a:p>
      </dgm:t>
    </dgm:pt>
    <dgm:pt modelId="{94BC4E42-2216-4747-8F83-94A9B6498BAB}" type="pres">
      <dgm:prSet presAssocID="{5D760C39-9324-46ED-94D9-42727C19C3A4}" presName="vert0" presStyleCnt="0">
        <dgm:presLayoutVars>
          <dgm:dir/>
          <dgm:animOne val="branch"/>
          <dgm:animLvl val="lvl"/>
        </dgm:presLayoutVars>
      </dgm:prSet>
      <dgm:spPr/>
    </dgm:pt>
    <dgm:pt modelId="{970F42F1-5539-4AFF-BF20-DBD71AF05AF9}" type="pres">
      <dgm:prSet presAssocID="{A8507254-6567-42DE-9A05-17DFE082F284}" presName="thickLine" presStyleLbl="alignNode1" presStyleIdx="0" presStyleCnt="13"/>
      <dgm:spPr/>
    </dgm:pt>
    <dgm:pt modelId="{11655678-86B9-4935-9667-2F51639492F0}" type="pres">
      <dgm:prSet presAssocID="{A8507254-6567-42DE-9A05-17DFE082F284}" presName="horz1" presStyleCnt="0"/>
      <dgm:spPr/>
    </dgm:pt>
    <dgm:pt modelId="{0A3D811E-C4D0-4AF4-8D50-0DC5D2563F15}" type="pres">
      <dgm:prSet presAssocID="{A8507254-6567-42DE-9A05-17DFE082F284}" presName="tx1" presStyleLbl="revTx" presStyleIdx="0" presStyleCnt="13"/>
      <dgm:spPr/>
    </dgm:pt>
    <dgm:pt modelId="{C7BD9D47-A6F8-4264-AFA3-468AD5DDB7A5}" type="pres">
      <dgm:prSet presAssocID="{A8507254-6567-42DE-9A05-17DFE082F284}" presName="vert1" presStyleCnt="0"/>
      <dgm:spPr/>
    </dgm:pt>
    <dgm:pt modelId="{A96A0761-BE42-4B8D-8E2E-2FF144E4AF15}" type="pres">
      <dgm:prSet presAssocID="{6C9B47E8-C8D2-4570-AAC1-523AD6A01C85}" presName="thickLine" presStyleLbl="alignNode1" presStyleIdx="1" presStyleCnt="13"/>
      <dgm:spPr/>
    </dgm:pt>
    <dgm:pt modelId="{B978A9C7-BEA9-4D89-A60F-786C1F4CFF5E}" type="pres">
      <dgm:prSet presAssocID="{6C9B47E8-C8D2-4570-AAC1-523AD6A01C85}" presName="horz1" presStyleCnt="0"/>
      <dgm:spPr/>
    </dgm:pt>
    <dgm:pt modelId="{0AE5CB06-9275-4081-A6A6-78F2B8A782D2}" type="pres">
      <dgm:prSet presAssocID="{6C9B47E8-C8D2-4570-AAC1-523AD6A01C85}" presName="tx1" presStyleLbl="revTx" presStyleIdx="1" presStyleCnt="13"/>
      <dgm:spPr/>
    </dgm:pt>
    <dgm:pt modelId="{75DDD379-00A3-46DD-993F-746C4B56C6E8}" type="pres">
      <dgm:prSet presAssocID="{6C9B47E8-C8D2-4570-AAC1-523AD6A01C85}" presName="vert1" presStyleCnt="0"/>
      <dgm:spPr/>
    </dgm:pt>
    <dgm:pt modelId="{2B8005DD-2436-4CEB-B790-D512B9414A7D}" type="pres">
      <dgm:prSet presAssocID="{2E03E7B4-9506-4308-B027-F5B2376EBD13}" presName="thickLine" presStyleLbl="alignNode1" presStyleIdx="2" presStyleCnt="13"/>
      <dgm:spPr/>
    </dgm:pt>
    <dgm:pt modelId="{5ADDBD78-EA4A-475C-8E9F-A0014ED52BD1}" type="pres">
      <dgm:prSet presAssocID="{2E03E7B4-9506-4308-B027-F5B2376EBD13}" presName="horz1" presStyleCnt="0"/>
      <dgm:spPr/>
    </dgm:pt>
    <dgm:pt modelId="{70AAA259-890B-43D8-A28F-BE2041D9CECF}" type="pres">
      <dgm:prSet presAssocID="{2E03E7B4-9506-4308-B027-F5B2376EBD13}" presName="tx1" presStyleLbl="revTx" presStyleIdx="2" presStyleCnt="13"/>
      <dgm:spPr/>
    </dgm:pt>
    <dgm:pt modelId="{8D1705EC-9E97-4CFA-90B5-5B5E90E86B8E}" type="pres">
      <dgm:prSet presAssocID="{2E03E7B4-9506-4308-B027-F5B2376EBD13}" presName="vert1" presStyleCnt="0"/>
      <dgm:spPr/>
    </dgm:pt>
    <dgm:pt modelId="{8C2861D4-FFC8-4361-8C08-F2E65CEA7435}" type="pres">
      <dgm:prSet presAssocID="{043D98BE-FFC4-4D02-BCF1-34236763F057}" presName="thickLine" presStyleLbl="alignNode1" presStyleIdx="3" presStyleCnt="13"/>
      <dgm:spPr/>
    </dgm:pt>
    <dgm:pt modelId="{47AABC0F-2374-41B2-98A4-23091DD54AA3}" type="pres">
      <dgm:prSet presAssocID="{043D98BE-FFC4-4D02-BCF1-34236763F057}" presName="horz1" presStyleCnt="0"/>
      <dgm:spPr/>
    </dgm:pt>
    <dgm:pt modelId="{63454E25-A1A3-4675-BE33-1D8F90E2EFAE}" type="pres">
      <dgm:prSet presAssocID="{043D98BE-FFC4-4D02-BCF1-34236763F057}" presName="tx1" presStyleLbl="revTx" presStyleIdx="3" presStyleCnt="13"/>
      <dgm:spPr/>
    </dgm:pt>
    <dgm:pt modelId="{37660D5D-D3B8-436E-A3FA-CCD7BA84AC75}" type="pres">
      <dgm:prSet presAssocID="{043D98BE-FFC4-4D02-BCF1-34236763F057}" presName="vert1" presStyleCnt="0"/>
      <dgm:spPr/>
    </dgm:pt>
    <dgm:pt modelId="{B8E8ABC6-D466-463C-A7D2-B9592592F5FE}" type="pres">
      <dgm:prSet presAssocID="{274FE0CE-AA4E-4C08-8CF3-1C2A6BEF41BB}" presName="thickLine" presStyleLbl="alignNode1" presStyleIdx="4" presStyleCnt="13"/>
      <dgm:spPr/>
    </dgm:pt>
    <dgm:pt modelId="{DA09327E-98E7-470A-BD7E-8E13805FBF8C}" type="pres">
      <dgm:prSet presAssocID="{274FE0CE-AA4E-4C08-8CF3-1C2A6BEF41BB}" presName="horz1" presStyleCnt="0"/>
      <dgm:spPr/>
    </dgm:pt>
    <dgm:pt modelId="{E27D01B7-BD94-4AF7-B26B-D1E2D3CBE8B2}" type="pres">
      <dgm:prSet presAssocID="{274FE0CE-AA4E-4C08-8CF3-1C2A6BEF41BB}" presName="tx1" presStyleLbl="revTx" presStyleIdx="4" presStyleCnt="13"/>
      <dgm:spPr/>
    </dgm:pt>
    <dgm:pt modelId="{8D8DBFDF-A1B9-42D8-8644-D202D31AF664}" type="pres">
      <dgm:prSet presAssocID="{274FE0CE-AA4E-4C08-8CF3-1C2A6BEF41BB}" presName="vert1" presStyleCnt="0"/>
      <dgm:spPr/>
    </dgm:pt>
    <dgm:pt modelId="{A0FF273F-577B-4708-BFB7-8EAD8C885611}" type="pres">
      <dgm:prSet presAssocID="{92BC8366-A6C6-4F73-82B7-1296A2232CFC}" presName="thickLine" presStyleLbl="alignNode1" presStyleIdx="5" presStyleCnt="13"/>
      <dgm:spPr/>
    </dgm:pt>
    <dgm:pt modelId="{4A77AD87-4076-4B2F-84A2-9EA20975EC2B}" type="pres">
      <dgm:prSet presAssocID="{92BC8366-A6C6-4F73-82B7-1296A2232CFC}" presName="horz1" presStyleCnt="0"/>
      <dgm:spPr/>
    </dgm:pt>
    <dgm:pt modelId="{8267213F-4169-4AA1-AE3C-29FE292DEA46}" type="pres">
      <dgm:prSet presAssocID="{92BC8366-A6C6-4F73-82B7-1296A2232CFC}" presName="tx1" presStyleLbl="revTx" presStyleIdx="5" presStyleCnt="13"/>
      <dgm:spPr/>
    </dgm:pt>
    <dgm:pt modelId="{F4414994-663E-476C-81A1-8D74415C10EA}" type="pres">
      <dgm:prSet presAssocID="{92BC8366-A6C6-4F73-82B7-1296A2232CFC}" presName="vert1" presStyleCnt="0"/>
      <dgm:spPr/>
    </dgm:pt>
    <dgm:pt modelId="{1434B647-4B03-429B-BF70-739FAFE96A15}" type="pres">
      <dgm:prSet presAssocID="{BDDF069D-808E-48A5-B30B-FF9DE1C2089F}" presName="thickLine" presStyleLbl="alignNode1" presStyleIdx="6" presStyleCnt="13"/>
      <dgm:spPr/>
    </dgm:pt>
    <dgm:pt modelId="{7CD43391-E1C5-40F4-A4EE-A6078CAD4040}" type="pres">
      <dgm:prSet presAssocID="{BDDF069D-808E-48A5-B30B-FF9DE1C2089F}" presName="horz1" presStyleCnt="0"/>
      <dgm:spPr/>
    </dgm:pt>
    <dgm:pt modelId="{EE0B9F2A-FAD0-4280-8E89-D5883E9AA645}" type="pres">
      <dgm:prSet presAssocID="{BDDF069D-808E-48A5-B30B-FF9DE1C2089F}" presName="tx1" presStyleLbl="revTx" presStyleIdx="6" presStyleCnt="13"/>
      <dgm:spPr/>
    </dgm:pt>
    <dgm:pt modelId="{37903BED-7A8E-4E8B-9BD0-73BCD52E5582}" type="pres">
      <dgm:prSet presAssocID="{BDDF069D-808E-48A5-B30B-FF9DE1C2089F}" presName="vert1" presStyleCnt="0"/>
      <dgm:spPr/>
    </dgm:pt>
    <dgm:pt modelId="{36465EB0-6CB5-4514-BBA7-51EC77E806BC}" type="pres">
      <dgm:prSet presAssocID="{EEEBED8A-4331-4091-A724-C1C2894CA038}" presName="thickLine" presStyleLbl="alignNode1" presStyleIdx="7" presStyleCnt="13"/>
      <dgm:spPr/>
    </dgm:pt>
    <dgm:pt modelId="{FC194630-46CA-474F-9B24-2F114E5C00CE}" type="pres">
      <dgm:prSet presAssocID="{EEEBED8A-4331-4091-A724-C1C2894CA038}" presName="horz1" presStyleCnt="0"/>
      <dgm:spPr/>
    </dgm:pt>
    <dgm:pt modelId="{DAA06ECC-CD21-4640-8953-275E9D2EA9FC}" type="pres">
      <dgm:prSet presAssocID="{EEEBED8A-4331-4091-A724-C1C2894CA038}" presName="tx1" presStyleLbl="revTx" presStyleIdx="7" presStyleCnt="13"/>
      <dgm:spPr/>
    </dgm:pt>
    <dgm:pt modelId="{8198E3CE-1CF6-4E5E-9D6F-825608489363}" type="pres">
      <dgm:prSet presAssocID="{EEEBED8A-4331-4091-A724-C1C2894CA038}" presName="vert1" presStyleCnt="0"/>
      <dgm:spPr/>
    </dgm:pt>
    <dgm:pt modelId="{08F794E5-1303-4788-8F1A-98B21DF2C6B5}" type="pres">
      <dgm:prSet presAssocID="{0E2EAC58-E536-4C6F-A41F-D077BAD83D03}" presName="thickLine" presStyleLbl="alignNode1" presStyleIdx="8" presStyleCnt="13"/>
      <dgm:spPr/>
    </dgm:pt>
    <dgm:pt modelId="{CD231F84-5325-4C9A-9A89-BF622D027A49}" type="pres">
      <dgm:prSet presAssocID="{0E2EAC58-E536-4C6F-A41F-D077BAD83D03}" presName="horz1" presStyleCnt="0"/>
      <dgm:spPr/>
    </dgm:pt>
    <dgm:pt modelId="{E4821F1D-E39E-4E05-8AA9-4163FC2C7574}" type="pres">
      <dgm:prSet presAssocID="{0E2EAC58-E536-4C6F-A41F-D077BAD83D03}" presName="tx1" presStyleLbl="revTx" presStyleIdx="8" presStyleCnt="13"/>
      <dgm:spPr/>
    </dgm:pt>
    <dgm:pt modelId="{F8C18AD9-86BA-4729-AB96-43437BE6BB54}" type="pres">
      <dgm:prSet presAssocID="{0E2EAC58-E536-4C6F-A41F-D077BAD83D03}" presName="vert1" presStyleCnt="0"/>
      <dgm:spPr/>
    </dgm:pt>
    <dgm:pt modelId="{29933773-5EFA-42EE-96A7-7986DBBD204B}" type="pres">
      <dgm:prSet presAssocID="{56541C70-DABD-4454-8649-4DC9296D48F5}" presName="thickLine" presStyleLbl="alignNode1" presStyleIdx="9" presStyleCnt="13"/>
      <dgm:spPr/>
    </dgm:pt>
    <dgm:pt modelId="{61BF902F-3646-4C2E-B8F8-3CF7A6A9DAE1}" type="pres">
      <dgm:prSet presAssocID="{56541C70-DABD-4454-8649-4DC9296D48F5}" presName="horz1" presStyleCnt="0"/>
      <dgm:spPr/>
    </dgm:pt>
    <dgm:pt modelId="{64D078F6-7B64-466C-B8B9-B92AE9BE18DF}" type="pres">
      <dgm:prSet presAssocID="{56541C70-DABD-4454-8649-4DC9296D48F5}" presName="tx1" presStyleLbl="revTx" presStyleIdx="9" presStyleCnt="13"/>
      <dgm:spPr/>
    </dgm:pt>
    <dgm:pt modelId="{E1C9CC90-EDF4-4933-B9C5-1EC4C0A1E804}" type="pres">
      <dgm:prSet presAssocID="{56541C70-DABD-4454-8649-4DC9296D48F5}" presName="vert1" presStyleCnt="0"/>
      <dgm:spPr/>
    </dgm:pt>
    <dgm:pt modelId="{D7971725-AB8A-4382-BFB3-B4115575ABBD}" type="pres">
      <dgm:prSet presAssocID="{FCE83857-2BB6-4713-8087-4E2FFB8BFE63}" presName="thickLine" presStyleLbl="alignNode1" presStyleIdx="10" presStyleCnt="13"/>
      <dgm:spPr/>
    </dgm:pt>
    <dgm:pt modelId="{5E92CB09-B3D1-4C13-BC0E-62806336EFC8}" type="pres">
      <dgm:prSet presAssocID="{FCE83857-2BB6-4713-8087-4E2FFB8BFE63}" presName="horz1" presStyleCnt="0"/>
      <dgm:spPr/>
    </dgm:pt>
    <dgm:pt modelId="{D031795D-25F6-4113-9536-DA812740C5BD}" type="pres">
      <dgm:prSet presAssocID="{FCE83857-2BB6-4713-8087-4E2FFB8BFE63}" presName="tx1" presStyleLbl="revTx" presStyleIdx="10" presStyleCnt="13"/>
      <dgm:spPr/>
    </dgm:pt>
    <dgm:pt modelId="{6076C3F2-C9B3-42AD-84A5-EA52314FB140}" type="pres">
      <dgm:prSet presAssocID="{FCE83857-2BB6-4713-8087-4E2FFB8BFE63}" presName="vert1" presStyleCnt="0"/>
      <dgm:spPr/>
    </dgm:pt>
    <dgm:pt modelId="{0F3A4374-CCF2-4AE7-BAC4-EF716736D4E6}" type="pres">
      <dgm:prSet presAssocID="{F0C33AFE-5423-475F-8874-3245D1F117D9}" presName="thickLine" presStyleLbl="alignNode1" presStyleIdx="11" presStyleCnt="13"/>
      <dgm:spPr/>
    </dgm:pt>
    <dgm:pt modelId="{35FA7468-7F3C-491E-AB7B-92FC4A535CF9}" type="pres">
      <dgm:prSet presAssocID="{F0C33AFE-5423-475F-8874-3245D1F117D9}" presName="horz1" presStyleCnt="0"/>
      <dgm:spPr/>
    </dgm:pt>
    <dgm:pt modelId="{A5F709CC-3720-41F2-9C74-93FE0FC86DA4}" type="pres">
      <dgm:prSet presAssocID="{F0C33AFE-5423-475F-8874-3245D1F117D9}" presName="tx1" presStyleLbl="revTx" presStyleIdx="11" presStyleCnt="13"/>
      <dgm:spPr/>
    </dgm:pt>
    <dgm:pt modelId="{A60BD449-A0F2-4FEF-A59A-824E3751A6B9}" type="pres">
      <dgm:prSet presAssocID="{F0C33AFE-5423-475F-8874-3245D1F117D9}" presName="vert1" presStyleCnt="0"/>
      <dgm:spPr/>
    </dgm:pt>
    <dgm:pt modelId="{CB42C669-6B7F-466E-85F0-56B566B0F999}" type="pres">
      <dgm:prSet presAssocID="{131CBFDC-FA3C-4CD0-ABCD-1946155A7DDB}" presName="thickLine" presStyleLbl="alignNode1" presStyleIdx="12" presStyleCnt="13"/>
      <dgm:spPr/>
    </dgm:pt>
    <dgm:pt modelId="{5CD50B47-0155-4248-AE49-C8D370CB695B}" type="pres">
      <dgm:prSet presAssocID="{131CBFDC-FA3C-4CD0-ABCD-1946155A7DDB}" presName="horz1" presStyleCnt="0"/>
      <dgm:spPr/>
    </dgm:pt>
    <dgm:pt modelId="{F48FA297-6A5E-4119-810D-3AE0CEC9E3F8}" type="pres">
      <dgm:prSet presAssocID="{131CBFDC-FA3C-4CD0-ABCD-1946155A7DDB}" presName="tx1" presStyleLbl="revTx" presStyleIdx="12" presStyleCnt="13"/>
      <dgm:spPr/>
    </dgm:pt>
    <dgm:pt modelId="{8F7E497A-053C-4255-B1D7-C62FDBAEEC1B}" type="pres">
      <dgm:prSet presAssocID="{131CBFDC-FA3C-4CD0-ABCD-1946155A7DDB}" presName="vert1" presStyleCnt="0"/>
      <dgm:spPr/>
    </dgm:pt>
  </dgm:ptLst>
  <dgm:cxnLst>
    <dgm:cxn modelId="{1D5A1805-0960-42CE-85B1-707F1547BD62}" srcId="{5D760C39-9324-46ED-94D9-42727C19C3A4}" destId="{BDDF069D-808E-48A5-B30B-FF9DE1C2089F}" srcOrd="6" destOrd="0" parTransId="{0FD8AFEC-0C12-4CF4-AF29-4B42073A6603}" sibTransId="{C810B631-24B0-46C2-AACB-7B5158A0F549}"/>
    <dgm:cxn modelId="{DA55A617-802E-42EC-AC30-3F3CC7870999}" srcId="{5D760C39-9324-46ED-94D9-42727C19C3A4}" destId="{2E03E7B4-9506-4308-B027-F5B2376EBD13}" srcOrd="2" destOrd="0" parTransId="{1FBE666C-9BAD-49F4-A325-0FBBDDD9A77C}" sibTransId="{4A29C1F6-4CB5-4B6D-90DE-B165AD715B30}"/>
    <dgm:cxn modelId="{BEB1BE17-D642-4B37-80BD-087F6C2E3F4C}" srcId="{5D760C39-9324-46ED-94D9-42727C19C3A4}" destId="{EEEBED8A-4331-4091-A724-C1C2894CA038}" srcOrd="7" destOrd="0" parTransId="{4BCC8ECA-9208-46AC-8FC7-DFF9283CCA32}" sibTransId="{E97EDA21-AF9C-43CB-97F9-E215020894E4}"/>
    <dgm:cxn modelId="{6C2B431D-BEC9-4790-ABE1-58678A125231}" type="presOf" srcId="{043D98BE-FFC4-4D02-BCF1-34236763F057}" destId="{63454E25-A1A3-4675-BE33-1D8F90E2EFAE}" srcOrd="0" destOrd="0" presId="urn:microsoft.com/office/officeart/2008/layout/LinedList"/>
    <dgm:cxn modelId="{A17A3F22-895C-41C0-9995-6433A43AE189}" srcId="{5D760C39-9324-46ED-94D9-42727C19C3A4}" destId="{0E2EAC58-E536-4C6F-A41F-D077BAD83D03}" srcOrd="8" destOrd="0" parTransId="{2134FC66-D024-4EE4-8A51-58538AEFF93B}" sibTransId="{979ACFEF-4036-40BC-A72F-A7E3AF09DF97}"/>
    <dgm:cxn modelId="{65E5A828-AE1A-47BE-B9F1-F86F09C8685B}" type="presOf" srcId="{A8507254-6567-42DE-9A05-17DFE082F284}" destId="{0A3D811E-C4D0-4AF4-8D50-0DC5D2563F15}" srcOrd="0" destOrd="0" presId="urn:microsoft.com/office/officeart/2008/layout/LinedList"/>
    <dgm:cxn modelId="{736BBE2A-B7E2-4B1A-8774-6C0A2087BEC8}" srcId="{5D760C39-9324-46ED-94D9-42727C19C3A4}" destId="{92BC8366-A6C6-4F73-82B7-1296A2232CFC}" srcOrd="5" destOrd="0" parTransId="{F829A514-C4DF-43EB-9233-7D8DEB0815C8}" sibTransId="{57355A5F-9538-4DD7-B241-FA505E32D0FE}"/>
    <dgm:cxn modelId="{308F112B-4E03-45CC-8F61-B26DF4AD2AD4}" type="presOf" srcId="{56541C70-DABD-4454-8649-4DC9296D48F5}" destId="{64D078F6-7B64-466C-B8B9-B92AE9BE18DF}" srcOrd="0" destOrd="0" presId="urn:microsoft.com/office/officeart/2008/layout/LinedList"/>
    <dgm:cxn modelId="{C1050F39-BD35-4F13-9F67-6E8C38FD0CA3}" type="presOf" srcId="{BDDF069D-808E-48A5-B30B-FF9DE1C2089F}" destId="{EE0B9F2A-FAD0-4280-8E89-D5883E9AA645}" srcOrd="0" destOrd="0" presId="urn:microsoft.com/office/officeart/2008/layout/LinedList"/>
    <dgm:cxn modelId="{3C8BD93F-B19E-4299-B845-43AE6FE9F61B}" type="presOf" srcId="{F0C33AFE-5423-475F-8874-3245D1F117D9}" destId="{A5F709CC-3720-41F2-9C74-93FE0FC86DA4}" srcOrd="0" destOrd="0" presId="urn:microsoft.com/office/officeart/2008/layout/LinedList"/>
    <dgm:cxn modelId="{AE17165D-DD06-4DFA-86E9-1FD37634DD16}" srcId="{5D760C39-9324-46ED-94D9-42727C19C3A4}" destId="{6C9B47E8-C8D2-4570-AAC1-523AD6A01C85}" srcOrd="1" destOrd="0" parTransId="{1864F53C-4238-44C2-BC4A-F8E4F3BC0694}" sibTransId="{C19BDF02-1BC1-4D1C-B167-A61580297D24}"/>
    <dgm:cxn modelId="{DFF8D75F-EFA3-4629-BF5B-5ADFD58EC7A2}" type="presOf" srcId="{FCE83857-2BB6-4713-8087-4E2FFB8BFE63}" destId="{D031795D-25F6-4113-9536-DA812740C5BD}" srcOrd="0" destOrd="0" presId="urn:microsoft.com/office/officeart/2008/layout/LinedList"/>
    <dgm:cxn modelId="{E19A1342-226C-44B2-A7A7-C85440E61EE6}" type="presOf" srcId="{6C9B47E8-C8D2-4570-AAC1-523AD6A01C85}" destId="{0AE5CB06-9275-4081-A6A6-78F2B8A782D2}" srcOrd="0" destOrd="0" presId="urn:microsoft.com/office/officeart/2008/layout/LinedList"/>
    <dgm:cxn modelId="{D25D5364-1D29-4EC0-A211-25C625B99F10}" srcId="{5D760C39-9324-46ED-94D9-42727C19C3A4}" destId="{043D98BE-FFC4-4D02-BCF1-34236763F057}" srcOrd="3" destOrd="0" parTransId="{0BD5002A-85EF-4A46-8C2A-E65521BA46B7}" sibTransId="{7A158991-12C7-4870-BA24-2F1DA3387DAF}"/>
    <dgm:cxn modelId="{13A21049-2BFA-4346-85E9-1B0250C80D73}" type="presOf" srcId="{131CBFDC-FA3C-4CD0-ABCD-1946155A7DDB}" destId="{F48FA297-6A5E-4119-810D-3AE0CEC9E3F8}" srcOrd="0" destOrd="0" presId="urn:microsoft.com/office/officeart/2008/layout/LinedList"/>
    <dgm:cxn modelId="{B2DE1649-0CC5-42C0-84A2-39BFD4A97D99}" type="presOf" srcId="{92BC8366-A6C6-4F73-82B7-1296A2232CFC}" destId="{8267213F-4169-4AA1-AE3C-29FE292DEA46}" srcOrd="0" destOrd="0" presId="urn:microsoft.com/office/officeart/2008/layout/LinedList"/>
    <dgm:cxn modelId="{AEF0DC4F-9610-4728-8101-1F1014C70A28}" type="presOf" srcId="{5D760C39-9324-46ED-94D9-42727C19C3A4}" destId="{94BC4E42-2216-4747-8F83-94A9B6498BAB}" srcOrd="0" destOrd="0" presId="urn:microsoft.com/office/officeart/2008/layout/LinedList"/>
    <dgm:cxn modelId="{5BAC4C73-34AC-4224-A657-67FA8F6B7891}" type="presOf" srcId="{274FE0CE-AA4E-4C08-8CF3-1C2A6BEF41BB}" destId="{E27D01B7-BD94-4AF7-B26B-D1E2D3CBE8B2}" srcOrd="0" destOrd="0" presId="urn:microsoft.com/office/officeart/2008/layout/LinedList"/>
    <dgm:cxn modelId="{00AED757-1343-4522-9AE7-458D629790C3}" srcId="{5D760C39-9324-46ED-94D9-42727C19C3A4}" destId="{F0C33AFE-5423-475F-8874-3245D1F117D9}" srcOrd="11" destOrd="0" parTransId="{C01A5EE2-CF37-462F-8C67-B541AB624EAB}" sibTransId="{CB0468C9-081B-4C4B-9305-1D764B781252}"/>
    <dgm:cxn modelId="{73353A8D-1818-4C37-B880-6D8AB541DAD2}" srcId="{5D760C39-9324-46ED-94D9-42727C19C3A4}" destId="{274FE0CE-AA4E-4C08-8CF3-1C2A6BEF41BB}" srcOrd="4" destOrd="0" parTransId="{835F5D77-A6D9-48B7-8B62-2F08CEBEEACA}" sibTransId="{2102C934-CCAD-4B73-8530-0C2F10B196A8}"/>
    <dgm:cxn modelId="{B2E02A97-BCC9-43BF-A8E4-51FA9878D374}" type="presOf" srcId="{0E2EAC58-E536-4C6F-A41F-D077BAD83D03}" destId="{E4821F1D-E39E-4E05-8AA9-4163FC2C7574}" srcOrd="0" destOrd="0" presId="urn:microsoft.com/office/officeart/2008/layout/LinedList"/>
    <dgm:cxn modelId="{C3D2D0B9-C9BF-4055-932A-C9385E39A708}" srcId="{5D760C39-9324-46ED-94D9-42727C19C3A4}" destId="{FCE83857-2BB6-4713-8087-4E2FFB8BFE63}" srcOrd="10" destOrd="0" parTransId="{08385372-C896-4B0F-BD46-93FE8542D463}" sibTransId="{CC73DEA2-BFE7-4174-8EE7-1E59223C8816}"/>
    <dgm:cxn modelId="{11D0F3C7-17E0-46BE-AD49-633B83545073}" type="presOf" srcId="{EEEBED8A-4331-4091-A724-C1C2894CA038}" destId="{DAA06ECC-CD21-4640-8953-275E9D2EA9FC}" srcOrd="0" destOrd="0" presId="urn:microsoft.com/office/officeart/2008/layout/LinedList"/>
    <dgm:cxn modelId="{B28ED8CA-FB98-4A50-917C-A2303A792AC8}" srcId="{5D760C39-9324-46ED-94D9-42727C19C3A4}" destId="{131CBFDC-FA3C-4CD0-ABCD-1946155A7DDB}" srcOrd="12" destOrd="0" parTransId="{A8FEA66D-BAC3-490D-BD2C-EDDAE08C4244}" sibTransId="{2354FFCD-F29D-4401-9314-67305FA8D9CB}"/>
    <dgm:cxn modelId="{01E581D2-70D3-4267-9DA7-EF577D64D710}" srcId="{5D760C39-9324-46ED-94D9-42727C19C3A4}" destId="{A8507254-6567-42DE-9A05-17DFE082F284}" srcOrd="0" destOrd="0" parTransId="{A9FB35F5-DAF1-4321-8B36-C792AA88F5BC}" sibTransId="{CF4FC138-0A40-4B74-8833-DE514A723884}"/>
    <dgm:cxn modelId="{83E06ADF-110E-4518-926B-E068D902B6F3}" srcId="{5D760C39-9324-46ED-94D9-42727C19C3A4}" destId="{56541C70-DABD-4454-8649-4DC9296D48F5}" srcOrd="9" destOrd="0" parTransId="{56A5E9FB-7D62-4CD5-AF62-D3472F02AAFD}" sibTransId="{9BF79A15-D4DC-44F6-94AF-3FE89DBDB060}"/>
    <dgm:cxn modelId="{BED2E9E7-BE3E-4020-92D2-512DD418CBF9}" type="presOf" srcId="{2E03E7B4-9506-4308-B027-F5B2376EBD13}" destId="{70AAA259-890B-43D8-A28F-BE2041D9CECF}" srcOrd="0" destOrd="0" presId="urn:microsoft.com/office/officeart/2008/layout/LinedList"/>
    <dgm:cxn modelId="{9B401E62-2E63-4848-87F4-A735B1F22A73}" type="presParOf" srcId="{94BC4E42-2216-4747-8F83-94A9B6498BAB}" destId="{970F42F1-5539-4AFF-BF20-DBD71AF05AF9}" srcOrd="0" destOrd="0" presId="urn:microsoft.com/office/officeart/2008/layout/LinedList"/>
    <dgm:cxn modelId="{A8A1F252-BAFE-43D2-93D3-CC132EAA844B}" type="presParOf" srcId="{94BC4E42-2216-4747-8F83-94A9B6498BAB}" destId="{11655678-86B9-4935-9667-2F51639492F0}" srcOrd="1" destOrd="0" presId="urn:microsoft.com/office/officeart/2008/layout/LinedList"/>
    <dgm:cxn modelId="{BD361BDE-7C0C-43A0-880C-AE86E5496656}" type="presParOf" srcId="{11655678-86B9-4935-9667-2F51639492F0}" destId="{0A3D811E-C4D0-4AF4-8D50-0DC5D2563F15}" srcOrd="0" destOrd="0" presId="urn:microsoft.com/office/officeart/2008/layout/LinedList"/>
    <dgm:cxn modelId="{923686E2-F6AE-42B9-96E1-115941DA0CF7}" type="presParOf" srcId="{11655678-86B9-4935-9667-2F51639492F0}" destId="{C7BD9D47-A6F8-4264-AFA3-468AD5DDB7A5}" srcOrd="1" destOrd="0" presId="urn:microsoft.com/office/officeart/2008/layout/LinedList"/>
    <dgm:cxn modelId="{48731F34-73BB-4682-BEA8-3002A4FE26A8}" type="presParOf" srcId="{94BC4E42-2216-4747-8F83-94A9B6498BAB}" destId="{A96A0761-BE42-4B8D-8E2E-2FF144E4AF15}" srcOrd="2" destOrd="0" presId="urn:microsoft.com/office/officeart/2008/layout/LinedList"/>
    <dgm:cxn modelId="{5F0E0EFB-FA24-4A51-A454-F740B219D176}" type="presParOf" srcId="{94BC4E42-2216-4747-8F83-94A9B6498BAB}" destId="{B978A9C7-BEA9-4D89-A60F-786C1F4CFF5E}" srcOrd="3" destOrd="0" presId="urn:microsoft.com/office/officeart/2008/layout/LinedList"/>
    <dgm:cxn modelId="{7C45F070-C0D6-400B-BAF3-C6418B7896D5}" type="presParOf" srcId="{B978A9C7-BEA9-4D89-A60F-786C1F4CFF5E}" destId="{0AE5CB06-9275-4081-A6A6-78F2B8A782D2}" srcOrd="0" destOrd="0" presId="urn:microsoft.com/office/officeart/2008/layout/LinedList"/>
    <dgm:cxn modelId="{9392460A-B62C-4BC2-94DD-6C03D1599EC4}" type="presParOf" srcId="{B978A9C7-BEA9-4D89-A60F-786C1F4CFF5E}" destId="{75DDD379-00A3-46DD-993F-746C4B56C6E8}" srcOrd="1" destOrd="0" presId="urn:microsoft.com/office/officeart/2008/layout/LinedList"/>
    <dgm:cxn modelId="{C06E9C4D-2A2B-4E06-A6CC-579A92600F50}" type="presParOf" srcId="{94BC4E42-2216-4747-8F83-94A9B6498BAB}" destId="{2B8005DD-2436-4CEB-B790-D512B9414A7D}" srcOrd="4" destOrd="0" presId="urn:microsoft.com/office/officeart/2008/layout/LinedList"/>
    <dgm:cxn modelId="{51D3F8D0-F8F0-48D4-9E1F-577F4898EE26}" type="presParOf" srcId="{94BC4E42-2216-4747-8F83-94A9B6498BAB}" destId="{5ADDBD78-EA4A-475C-8E9F-A0014ED52BD1}" srcOrd="5" destOrd="0" presId="urn:microsoft.com/office/officeart/2008/layout/LinedList"/>
    <dgm:cxn modelId="{0F81030B-0F88-4142-8A24-3F0215D540A1}" type="presParOf" srcId="{5ADDBD78-EA4A-475C-8E9F-A0014ED52BD1}" destId="{70AAA259-890B-43D8-A28F-BE2041D9CECF}" srcOrd="0" destOrd="0" presId="urn:microsoft.com/office/officeart/2008/layout/LinedList"/>
    <dgm:cxn modelId="{9909EE46-9387-4AD1-9490-B5B51894D602}" type="presParOf" srcId="{5ADDBD78-EA4A-475C-8E9F-A0014ED52BD1}" destId="{8D1705EC-9E97-4CFA-90B5-5B5E90E86B8E}" srcOrd="1" destOrd="0" presId="urn:microsoft.com/office/officeart/2008/layout/LinedList"/>
    <dgm:cxn modelId="{03E1CCC2-FD98-4C5E-A26B-79C11D230C25}" type="presParOf" srcId="{94BC4E42-2216-4747-8F83-94A9B6498BAB}" destId="{8C2861D4-FFC8-4361-8C08-F2E65CEA7435}" srcOrd="6" destOrd="0" presId="urn:microsoft.com/office/officeart/2008/layout/LinedList"/>
    <dgm:cxn modelId="{33428111-95C7-426F-9A90-F4214508F5B3}" type="presParOf" srcId="{94BC4E42-2216-4747-8F83-94A9B6498BAB}" destId="{47AABC0F-2374-41B2-98A4-23091DD54AA3}" srcOrd="7" destOrd="0" presId="urn:microsoft.com/office/officeart/2008/layout/LinedList"/>
    <dgm:cxn modelId="{9527DAFD-02F1-42FB-96B0-F7E66509B560}" type="presParOf" srcId="{47AABC0F-2374-41B2-98A4-23091DD54AA3}" destId="{63454E25-A1A3-4675-BE33-1D8F90E2EFAE}" srcOrd="0" destOrd="0" presId="urn:microsoft.com/office/officeart/2008/layout/LinedList"/>
    <dgm:cxn modelId="{0692A8ED-B40F-4CA8-8F26-BE18497F7D4F}" type="presParOf" srcId="{47AABC0F-2374-41B2-98A4-23091DD54AA3}" destId="{37660D5D-D3B8-436E-A3FA-CCD7BA84AC75}" srcOrd="1" destOrd="0" presId="urn:microsoft.com/office/officeart/2008/layout/LinedList"/>
    <dgm:cxn modelId="{F0DE69BE-EFAC-40B8-AB2F-80C205BFCFCD}" type="presParOf" srcId="{94BC4E42-2216-4747-8F83-94A9B6498BAB}" destId="{B8E8ABC6-D466-463C-A7D2-B9592592F5FE}" srcOrd="8" destOrd="0" presId="urn:microsoft.com/office/officeart/2008/layout/LinedList"/>
    <dgm:cxn modelId="{BD5309AE-2A57-4FA1-A1AB-3B3B755C430E}" type="presParOf" srcId="{94BC4E42-2216-4747-8F83-94A9B6498BAB}" destId="{DA09327E-98E7-470A-BD7E-8E13805FBF8C}" srcOrd="9" destOrd="0" presId="urn:microsoft.com/office/officeart/2008/layout/LinedList"/>
    <dgm:cxn modelId="{56A96F92-28C9-4456-ABF9-B502360D394B}" type="presParOf" srcId="{DA09327E-98E7-470A-BD7E-8E13805FBF8C}" destId="{E27D01B7-BD94-4AF7-B26B-D1E2D3CBE8B2}" srcOrd="0" destOrd="0" presId="urn:microsoft.com/office/officeart/2008/layout/LinedList"/>
    <dgm:cxn modelId="{22E65D81-3F00-425A-8957-96AF1ACC3711}" type="presParOf" srcId="{DA09327E-98E7-470A-BD7E-8E13805FBF8C}" destId="{8D8DBFDF-A1B9-42D8-8644-D202D31AF664}" srcOrd="1" destOrd="0" presId="urn:microsoft.com/office/officeart/2008/layout/LinedList"/>
    <dgm:cxn modelId="{F19AE5E7-E62C-451A-B38F-D081CBD56218}" type="presParOf" srcId="{94BC4E42-2216-4747-8F83-94A9B6498BAB}" destId="{A0FF273F-577B-4708-BFB7-8EAD8C885611}" srcOrd="10" destOrd="0" presId="urn:microsoft.com/office/officeart/2008/layout/LinedList"/>
    <dgm:cxn modelId="{B829BE0D-6DC1-4AFE-8137-CDD811B83B25}" type="presParOf" srcId="{94BC4E42-2216-4747-8F83-94A9B6498BAB}" destId="{4A77AD87-4076-4B2F-84A2-9EA20975EC2B}" srcOrd="11" destOrd="0" presId="urn:microsoft.com/office/officeart/2008/layout/LinedList"/>
    <dgm:cxn modelId="{7D84F2A2-FB37-4850-A162-99E10F5885C1}" type="presParOf" srcId="{4A77AD87-4076-4B2F-84A2-9EA20975EC2B}" destId="{8267213F-4169-4AA1-AE3C-29FE292DEA46}" srcOrd="0" destOrd="0" presId="urn:microsoft.com/office/officeart/2008/layout/LinedList"/>
    <dgm:cxn modelId="{0185A357-658A-4999-8125-18079718C682}" type="presParOf" srcId="{4A77AD87-4076-4B2F-84A2-9EA20975EC2B}" destId="{F4414994-663E-476C-81A1-8D74415C10EA}" srcOrd="1" destOrd="0" presId="urn:microsoft.com/office/officeart/2008/layout/LinedList"/>
    <dgm:cxn modelId="{3EF46020-BC11-4C5E-BA56-57063E6A06E3}" type="presParOf" srcId="{94BC4E42-2216-4747-8F83-94A9B6498BAB}" destId="{1434B647-4B03-429B-BF70-739FAFE96A15}" srcOrd="12" destOrd="0" presId="urn:microsoft.com/office/officeart/2008/layout/LinedList"/>
    <dgm:cxn modelId="{C745C741-B889-4B15-B97A-8D3CB1BAF0E6}" type="presParOf" srcId="{94BC4E42-2216-4747-8F83-94A9B6498BAB}" destId="{7CD43391-E1C5-40F4-A4EE-A6078CAD4040}" srcOrd="13" destOrd="0" presId="urn:microsoft.com/office/officeart/2008/layout/LinedList"/>
    <dgm:cxn modelId="{A89DE9FC-936F-4063-9051-B2EB0D9B3BF1}" type="presParOf" srcId="{7CD43391-E1C5-40F4-A4EE-A6078CAD4040}" destId="{EE0B9F2A-FAD0-4280-8E89-D5883E9AA645}" srcOrd="0" destOrd="0" presId="urn:microsoft.com/office/officeart/2008/layout/LinedList"/>
    <dgm:cxn modelId="{099E87D1-8175-404F-A9A3-4B8057D2B840}" type="presParOf" srcId="{7CD43391-E1C5-40F4-A4EE-A6078CAD4040}" destId="{37903BED-7A8E-4E8B-9BD0-73BCD52E5582}" srcOrd="1" destOrd="0" presId="urn:microsoft.com/office/officeart/2008/layout/LinedList"/>
    <dgm:cxn modelId="{04889160-9ECC-4F99-9388-200C78E8233B}" type="presParOf" srcId="{94BC4E42-2216-4747-8F83-94A9B6498BAB}" destId="{36465EB0-6CB5-4514-BBA7-51EC77E806BC}" srcOrd="14" destOrd="0" presId="urn:microsoft.com/office/officeart/2008/layout/LinedList"/>
    <dgm:cxn modelId="{7CF6B92D-C9B0-4DA4-BB2F-CB601B2901E7}" type="presParOf" srcId="{94BC4E42-2216-4747-8F83-94A9B6498BAB}" destId="{FC194630-46CA-474F-9B24-2F114E5C00CE}" srcOrd="15" destOrd="0" presId="urn:microsoft.com/office/officeart/2008/layout/LinedList"/>
    <dgm:cxn modelId="{7A5B0FBE-C1A1-4D8D-A36D-43144B5C11BD}" type="presParOf" srcId="{FC194630-46CA-474F-9B24-2F114E5C00CE}" destId="{DAA06ECC-CD21-4640-8953-275E9D2EA9FC}" srcOrd="0" destOrd="0" presId="urn:microsoft.com/office/officeart/2008/layout/LinedList"/>
    <dgm:cxn modelId="{7801D696-AF86-4FE9-B189-BFA7DD7237DF}" type="presParOf" srcId="{FC194630-46CA-474F-9B24-2F114E5C00CE}" destId="{8198E3CE-1CF6-4E5E-9D6F-825608489363}" srcOrd="1" destOrd="0" presId="urn:microsoft.com/office/officeart/2008/layout/LinedList"/>
    <dgm:cxn modelId="{FA238199-B9F0-40E7-A8B5-878972CED37B}" type="presParOf" srcId="{94BC4E42-2216-4747-8F83-94A9B6498BAB}" destId="{08F794E5-1303-4788-8F1A-98B21DF2C6B5}" srcOrd="16" destOrd="0" presId="urn:microsoft.com/office/officeart/2008/layout/LinedList"/>
    <dgm:cxn modelId="{74694829-508D-4389-A154-3780936FF994}" type="presParOf" srcId="{94BC4E42-2216-4747-8F83-94A9B6498BAB}" destId="{CD231F84-5325-4C9A-9A89-BF622D027A49}" srcOrd="17" destOrd="0" presId="urn:microsoft.com/office/officeart/2008/layout/LinedList"/>
    <dgm:cxn modelId="{0663FE7D-2D6A-4299-B49E-F74EADC1F5F1}" type="presParOf" srcId="{CD231F84-5325-4C9A-9A89-BF622D027A49}" destId="{E4821F1D-E39E-4E05-8AA9-4163FC2C7574}" srcOrd="0" destOrd="0" presId="urn:microsoft.com/office/officeart/2008/layout/LinedList"/>
    <dgm:cxn modelId="{93AA7176-1FBB-403D-809D-631E14D9FEB1}" type="presParOf" srcId="{CD231F84-5325-4C9A-9A89-BF622D027A49}" destId="{F8C18AD9-86BA-4729-AB96-43437BE6BB54}" srcOrd="1" destOrd="0" presId="urn:microsoft.com/office/officeart/2008/layout/LinedList"/>
    <dgm:cxn modelId="{A0FB2433-2548-4E5E-8E0C-50ACEB62FFF8}" type="presParOf" srcId="{94BC4E42-2216-4747-8F83-94A9B6498BAB}" destId="{29933773-5EFA-42EE-96A7-7986DBBD204B}" srcOrd="18" destOrd="0" presId="urn:microsoft.com/office/officeart/2008/layout/LinedList"/>
    <dgm:cxn modelId="{F88D87AF-D2BA-4AD9-922E-39B9F387CA7A}" type="presParOf" srcId="{94BC4E42-2216-4747-8F83-94A9B6498BAB}" destId="{61BF902F-3646-4C2E-B8F8-3CF7A6A9DAE1}" srcOrd="19" destOrd="0" presId="urn:microsoft.com/office/officeart/2008/layout/LinedList"/>
    <dgm:cxn modelId="{C1C9F2B2-BC6C-4B48-8014-A2E216E8F466}" type="presParOf" srcId="{61BF902F-3646-4C2E-B8F8-3CF7A6A9DAE1}" destId="{64D078F6-7B64-466C-B8B9-B92AE9BE18DF}" srcOrd="0" destOrd="0" presId="urn:microsoft.com/office/officeart/2008/layout/LinedList"/>
    <dgm:cxn modelId="{BC0D6449-DD9F-4052-9D38-47410404DC0C}" type="presParOf" srcId="{61BF902F-3646-4C2E-B8F8-3CF7A6A9DAE1}" destId="{E1C9CC90-EDF4-4933-B9C5-1EC4C0A1E804}" srcOrd="1" destOrd="0" presId="urn:microsoft.com/office/officeart/2008/layout/LinedList"/>
    <dgm:cxn modelId="{3F98D786-0981-48FF-80C9-C70C7F278AEF}" type="presParOf" srcId="{94BC4E42-2216-4747-8F83-94A9B6498BAB}" destId="{D7971725-AB8A-4382-BFB3-B4115575ABBD}" srcOrd="20" destOrd="0" presId="urn:microsoft.com/office/officeart/2008/layout/LinedList"/>
    <dgm:cxn modelId="{1F383EC3-2B76-4B32-8A35-5359CE645F9E}" type="presParOf" srcId="{94BC4E42-2216-4747-8F83-94A9B6498BAB}" destId="{5E92CB09-B3D1-4C13-BC0E-62806336EFC8}" srcOrd="21" destOrd="0" presId="urn:microsoft.com/office/officeart/2008/layout/LinedList"/>
    <dgm:cxn modelId="{F4341AE7-3107-4398-BC0A-591372CA22D1}" type="presParOf" srcId="{5E92CB09-B3D1-4C13-BC0E-62806336EFC8}" destId="{D031795D-25F6-4113-9536-DA812740C5BD}" srcOrd="0" destOrd="0" presId="urn:microsoft.com/office/officeart/2008/layout/LinedList"/>
    <dgm:cxn modelId="{6A89D9CB-2396-4FC5-B6D8-57EBA6337B89}" type="presParOf" srcId="{5E92CB09-B3D1-4C13-BC0E-62806336EFC8}" destId="{6076C3F2-C9B3-42AD-84A5-EA52314FB140}" srcOrd="1" destOrd="0" presId="urn:microsoft.com/office/officeart/2008/layout/LinedList"/>
    <dgm:cxn modelId="{E57B882F-BBFD-4169-A5CB-5B4076950FA9}" type="presParOf" srcId="{94BC4E42-2216-4747-8F83-94A9B6498BAB}" destId="{0F3A4374-CCF2-4AE7-BAC4-EF716736D4E6}" srcOrd="22" destOrd="0" presId="urn:microsoft.com/office/officeart/2008/layout/LinedList"/>
    <dgm:cxn modelId="{651C4888-7943-4D80-9D0C-8D7D19EDEE9B}" type="presParOf" srcId="{94BC4E42-2216-4747-8F83-94A9B6498BAB}" destId="{35FA7468-7F3C-491E-AB7B-92FC4A535CF9}" srcOrd="23" destOrd="0" presId="urn:microsoft.com/office/officeart/2008/layout/LinedList"/>
    <dgm:cxn modelId="{D9D53D28-E251-4A91-BB1B-4A8C76C7F3D3}" type="presParOf" srcId="{35FA7468-7F3C-491E-AB7B-92FC4A535CF9}" destId="{A5F709CC-3720-41F2-9C74-93FE0FC86DA4}" srcOrd="0" destOrd="0" presId="urn:microsoft.com/office/officeart/2008/layout/LinedList"/>
    <dgm:cxn modelId="{7254F17A-D1E9-49C2-97D6-008A384A8F82}" type="presParOf" srcId="{35FA7468-7F3C-491E-AB7B-92FC4A535CF9}" destId="{A60BD449-A0F2-4FEF-A59A-824E3751A6B9}" srcOrd="1" destOrd="0" presId="urn:microsoft.com/office/officeart/2008/layout/LinedList"/>
    <dgm:cxn modelId="{5653B88F-292B-4ABF-A59F-B935717E2BF9}" type="presParOf" srcId="{94BC4E42-2216-4747-8F83-94A9B6498BAB}" destId="{CB42C669-6B7F-466E-85F0-56B566B0F999}" srcOrd="24" destOrd="0" presId="urn:microsoft.com/office/officeart/2008/layout/LinedList"/>
    <dgm:cxn modelId="{935435B4-F304-4C48-891E-AF589527EE73}" type="presParOf" srcId="{94BC4E42-2216-4747-8F83-94A9B6498BAB}" destId="{5CD50B47-0155-4248-AE49-C8D370CB695B}" srcOrd="25" destOrd="0" presId="urn:microsoft.com/office/officeart/2008/layout/LinedList"/>
    <dgm:cxn modelId="{BD54AD11-0EEA-4578-BB51-62E2A54143C1}" type="presParOf" srcId="{5CD50B47-0155-4248-AE49-C8D370CB695B}" destId="{F48FA297-6A5E-4119-810D-3AE0CEC9E3F8}" srcOrd="0" destOrd="0" presId="urn:microsoft.com/office/officeart/2008/layout/LinedList"/>
    <dgm:cxn modelId="{E3A641BB-276B-4602-90CD-34C240C50337}" type="presParOf" srcId="{5CD50B47-0155-4248-AE49-C8D370CB695B}" destId="{8F7E497A-053C-4255-B1D7-C62FDBAEEC1B}" srcOrd="1" destOrd="0" presId="urn:microsoft.com/office/officeart/2008/layout/Lin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F42F1-5539-4AFF-BF20-DBD71AF05AF9}">
      <dsp:nvSpPr>
        <dsp:cNvPr id="0" name=""/>
        <dsp:cNvSpPr/>
      </dsp:nvSpPr>
      <dsp:spPr>
        <a:xfrm>
          <a:off x="0" y="665"/>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3D811E-C4D0-4AF4-8D50-0DC5D2563F15}">
      <dsp:nvSpPr>
        <dsp:cNvPr id="0" name=""/>
        <dsp:cNvSpPr/>
      </dsp:nvSpPr>
      <dsp:spPr>
        <a:xfrm>
          <a:off x="0" y="665"/>
          <a:ext cx="6096000" cy="41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Symbols</a:t>
          </a:r>
          <a:endParaRPr lang="en-US" sz="1900" kern="1200"/>
        </a:p>
      </dsp:txBody>
      <dsp:txXfrm>
        <a:off x="0" y="665"/>
        <a:ext cx="6096000" cy="419193"/>
      </dsp:txXfrm>
    </dsp:sp>
    <dsp:sp modelId="{A96A0761-BE42-4B8D-8E2E-2FF144E4AF15}">
      <dsp:nvSpPr>
        <dsp:cNvPr id="0" name=""/>
        <dsp:cNvSpPr/>
      </dsp:nvSpPr>
      <dsp:spPr>
        <a:xfrm>
          <a:off x="0" y="419859"/>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E5CB06-9275-4081-A6A6-78F2B8A782D2}">
      <dsp:nvSpPr>
        <dsp:cNvPr id="0" name=""/>
        <dsp:cNvSpPr/>
      </dsp:nvSpPr>
      <dsp:spPr>
        <a:xfrm>
          <a:off x="0" y="419859"/>
          <a:ext cx="6096000" cy="41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Calendars and timetables </a:t>
          </a:r>
          <a:endParaRPr lang="en-US" sz="1900" kern="1200"/>
        </a:p>
      </dsp:txBody>
      <dsp:txXfrm>
        <a:off x="0" y="419859"/>
        <a:ext cx="6096000" cy="419193"/>
      </dsp:txXfrm>
    </dsp:sp>
    <dsp:sp modelId="{2B8005DD-2436-4CEB-B790-D512B9414A7D}">
      <dsp:nvSpPr>
        <dsp:cNvPr id="0" name=""/>
        <dsp:cNvSpPr/>
      </dsp:nvSpPr>
      <dsp:spPr>
        <a:xfrm>
          <a:off x="0" y="839053"/>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AAA259-890B-43D8-A28F-BE2041D9CECF}">
      <dsp:nvSpPr>
        <dsp:cNvPr id="0" name=""/>
        <dsp:cNvSpPr/>
      </dsp:nvSpPr>
      <dsp:spPr>
        <a:xfrm>
          <a:off x="0" y="839053"/>
          <a:ext cx="6096000" cy="41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Recipes </a:t>
          </a:r>
          <a:endParaRPr lang="en-US" sz="1900" kern="1200"/>
        </a:p>
      </dsp:txBody>
      <dsp:txXfrm>
        <a:off x="0" y="839053"/>
        <a:ext cx="6096000" cy="419193"/>
      </dsp:txXfrm>
    </dsp:sp>
    <dsp:sp modelId="{8C2861D4-FFC8-4361-8C08-F2E65CEA7435}">
      <dsp:nvSpPr>
        <dsp:cNvPr id="0" name=""/>
        <dsp:cNvSpPr/>
      </dsp:nvSpPr>
      <dsp:spPr>
        <a:xfrm>
          <a:off x="0" y="1258246"/>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454E25-A1A3-4675-BE33-1D8F90E2EFAE}">
      <dsp:nvSpPr>
        <dsp:cNvPr id="0" name=""/>
        <dsp:cNvSpPr/>
      </dsp:nvSpPr>
      <dsp:spPr>
        <a:xfrm>
          <a:off x="0" y="1258246"/>
          <a:ext cx="6096000" cy="41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Instructions  and Manuals </a:t>
          </a:r>
          <a:endParaRPr lang="en-US" sz="1900" kern="1200"/>
        </a:p>
      </dsp:txBody>
      <dsp:txXfrm>
        <a:off x="0" y="1258246"/>
        <a:ext cx="6096000" cy="419193"/>
      </dsp:txXfrm>
    </dsp:sp>
    <dsp:sp modelId="{B8E8ABC6-D466-463C-A7D2-B9592592F5FE}">
      <dsp:nvSpPr>
        <dsp:cNvPr id="0" name=""/>
        <dsp:cNvSpPr/>
      </dsp:nvSpPr>
      <dsp:spPr>
        <a:xfrm>
          <a:off x="0" y="1677440"/>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7D01B7-BD94-4AF7-B26B-D1E2D3CBE8B2}">
      <dsp:nvSpPr>
        <dsp:cNvPr id="0" name=""/>
        <dsp:cNvSpPr/>
      </dsp:nvSpPr>
      <dsp:spPr>
        <a:xfrm>
          <a:off x="0" y="1677440"/>
          <a:ext cx="6096000" cy="41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Leaflets and posters </a:t>
          </a:r>
          <a:endParaRPr lang="en-US" sz="1900" kern="1200"/>
        </a:p>
      </dsp:txBody>
      <dsp:txXfrm>
        <a:off x="0" y="1677440"/>
        <a:ext cx="6096000" cy="419193"/>
      </dsp:txXfrm>
    </dsp:sp>
    <dsp:sp modelId="{A0FF273F-577B-4708-BFB7-8EAD8C885611}">
      <dsp:nvSpPr>
        <dsp:cNvPr id="0" name=""/>
        <dsp:cNvSpPr/>
      </dsp:nvSpPr>
      <dsp:spPr>
        <a:xfrm>
          <a:off x="0" y="2096634"/>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7213F-4169-4AA1-AE3C-29FE292DEA46}">
      <dsp:nvSpPr>
        <dsp:cNvPr id="0" name=""/>
        <dsp:cNvSpPr/>
      </dsp:nvSpPr>
      <dsp:spPr>
        <a:xfrm>
          <a:off x="0" y="2096634"/>
          <a:ext cx="6096000" cy="41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Road signs and Car number plates </a:t>
          </a:r>
          <a:endParaRPr lang="en-US" sz="1900" kern="1200"/>
        </a:p>
      </dsp:txBody>
      <dsp:txXfrm>
        <a:off x="0" y="2096634"/>
        <a:ext cx="6096000" cy="419193"/>
      </dsp:txXfrm>
    </dsp:sp>
    <dsp:sp modelId="{1434B647-4B03-429B-BF70-739FAFE96A15}">
      <dsp:nvSpPr>
        <dsp:cNvPr id="0" name=""/>
        <dsp:cNvSpPr/>
      </dsp:nvSpPr>
      <dsp:spPr>
        <a:xfrm>
          <a:off x="0" y="2515828"/>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0B9F2A-FAD0-4280-8E89-D5883E9AA645}">
      <dsp:nvSpPr>
        <dsp:cNvPr id="0" name=""/>
        <dsp:cNvSpPr/>
      </dsp:nvSpPr>
      <dsp:spPr>
        <a:xfrm>
          <a:off x="0" y="2515828"/>
          <a:ext cx="6096000" cy="41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Shop labels and shopping lists </a:t>
          </a:r>
          <a:endParaRPr lang="en-US" sz="1900" kern="1200"/>
        </a:p>
      </dsp:txBody>
      <dsp:txXfrm>
        <a:off x="0" y="2515828"/>
        <a:ext cx="6096000" cy="419193"/>
      </dsp:txXfrm>
    </dsp:sp>
    <dsp:sp modelId="{36465EB0-6CB5-4514-BBA7-51EC77E806BC}">
      <dsp:nvSpPr>
        <dsp:cNvPr id="0" name=""/>
        <dsp:cNvSpPr/>
      </dsp:nvSpPr>
      <dsp:spPr>
        <a:xfrm>
          <a:off x="0" y="2935022"/>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06ECC-CD21-4640-8953-275E9D2EA9FC}">
      <dsp:nvSpPr>
        <dsp:cNvPr id="0" name=""/>
        <dsp:cNvSpPr/>
      </dsp:nvSpPr>
      <dsp:spPr>
        <a:xfrm>
          <a:off x="0" y="2935022"/>
          <a:ext cx="6096000" cy="41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Comics and magazines </a:t>
          </a:r>
          <a:endParaRPr lang="en-US" sz="1900" kern="1200"/>
        </a:p>
      </dsp:txBody>
      <dsp:txXfrm>
        <a:off x="0" y="2935022"/>
        <a:ext cx="6096000" cy="419193"/>
      </dsp:txXfrm>
    </dsp:sp>
    <dsp:sp modelId="{08F794E5-1303-4788-8F1A-98B21DF2C6B5}">
      <dsp:nvSpPr>
        <dsp:cNvPr id="0" name=""/>
        <dsp:cNvSpPr/>
      </dsp:nvSpPr>
      <dsp:spPr>
        <a:xfrm>
          <a:off x="0" y="3354216"/>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821F1D-E39E-4E05-8AA9-4163FC2C7574}">
      <dsp:nvSpPr>
        <dsp:cNvPr id="0" name=""/>
        <dsp:cNvSpPr/>
      </dsp:nvSpPr>
      <dsp:spPr>
        <a:xfrm>
          <a:off x="0" y="3354216"/>
          <a:ext cx="6096000" cy="41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Catalogues </a:t>
          </a:r>
          <a:endParaRPr lang="en-US" sz="1900" kern="1200"/>
        </a:p>
      </dsp:txBody>
      <dsp:txXfrm>
        <a:off x="0" y="3354216"/>
        <a:ext cx="6096000" cy="419193"/>
      </dsp:txXfrm>
    </dsp:sp>
    <dsp:sp modelId="{29933773-5EFA-42EE-96A7-7986DBBD204B}">
      <dsp:nvSpPr>
        <dsp:cNvPr id="0" name=""/>
        <dsp:cNvSpPr/>
      </dsp:nvSpPr>
      <dsp:spPr>
        <a:xfrm>
          <a:off x="0" y="3773410"/>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D078F6-7B64-466C-B8B9-B92AE9BE18DF}">
      <dsp:nvSpPr>
        <dsp:cNvPr id="0" name=""/>
        <dsp:cNvSpPr/>
      </dsp:nvSpPr>
      <dsp:spPr>
        <a:xfrm>
          <a:off x="0" y="3773410"/>
          <a:ext cx="6096000" cy="41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Post it notes </a:t>
          </a:r>
          <a:endParaRPr lang="en-US" sz="1900" kern="1200"/>
        </a:p>
      </dsp:txBody>
      <dsp:txXfrm>
        <a:off x="0" y="3773410"/>
        <a:ext cx="6096000" cy="419193"/>
      </dsp:txXfrm>
    </dsp:sp>
    <dsp:sp modelId="{D7971725-AB8A-4382-BFB3-B4115575ABBD}">
      <dsp:nvSpPr>
        <dsp:cNvPr id="0" name=""/>
        <dsp:cNvSpPr/>
      </dsp:nvSpPr>
      <dsp:spPr>
        <a:xfrm>
          <a:off x="0" y="4192604"/>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31795D-25F6-4113-9536-DA812740C5BD}">
      <dsp:nvSpPr>
        <dsp:cNvPr id="0" name=""/>
        <dsp:cNvSpPr/>
      </dsp:nvSpPr>
      <dsp:spPr>
        <a:xfrm>
          <a:off x="0" y="4192604"/>
          <a:ext cx="6096000" cy="41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Letters and postcards </a:t>
          </a:r>
          <a:endParaRPr lang="en-US" sz="1900" kern="1200"/>
        </a:p>
      </dsp:txBody>
      <dsp:txXfrm>
        <a:off x="0" y="4192604"/>
        <a:ext cx="6096000" cy="419193"/>
      </dsp:txXfrm>
    </dsp:sp>
    <dsp:sp modelId="{0F3A4374-CCF2-4AE7-BAC4-EF716736D4E6}">
      <dsp:nvSpPr>
        <dsp:cNvPr id="0" name=""/>
        <dsp:cNvSpPr/>
      </dsp:nvSpPr>
      <dsp:spPr>
        <a:xfrm>
          <a:off x="0" y="4611797"/>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F709CC-3720-41F2-9C74-93FE0FC86DA4}">
      <dsp:nvSpPr>
        <dsp:cNvPr id="0" name=""/>
        <dsp:cNvSpPr/>
      </dsp:nvSpPr>
      <dsp:spPr>
        <a:xfrm>
          <a:off x="0" y="4611797"/>
          <a:ext cx="6096000" cy="41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Menu</a:t>
          </a:r>
          <a:endParaRPr lang="en-US" sz="1900" kern="1200"/>
        </a:p>
      </dsp:txBody>
      <dsp:txXfrm>
        <a:off x="0" y="4611797"/>
        <a:ext cx="6096000" cy="419193"/>
      </dsp:txXfrm>
    </dsp:sp>
    <dsp:sp modelId="{CB42C669-6B7F-466E-85F0-56B566B0F999}">
      <dsp:nvSpPr>
        <dsp:cNvPr id="0" name=""/>
        <dsp:cNvSpPr/>
      </dsp:nvSpPr>
      <dsp:spPr>
        <a:xfrm>
          <a:off x="0" y="5030991"/>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8FA297-6A5E-4119-810D-3AE0CEC9E3F8}">
      <dsp:nvSpPr>
        <dsp:cNvPr id="0" name=""/>
        <dsp:cNvSpPr/>
      </dsp:nvSpPr>
      <dsp:spPr>
        <a:xfrm>
          <a:off x="0" y="5030991"/>
          <a:ext cx="6096000" cy="41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Birthday cards and tags </a:t>
          </a:r>
          <a:endParaRPr lang="en-US" sz="1900" kern="1200"/>
        </a:p>
      </dsp:txBody>
      <dsp:txXfrm>
        <a:off x="0" y="5030991"/>
        <a:ext cx="6096000" cy="4191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39DCC-B524-43AA-9768-B568D34768D4}" type="datetimeFigureOut">
              <a:rPr lang="en-GB" smtClean="0"/>
              <a:t>22/01/2023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5F340-B531-4F14-84CE-DDA184A92DF9}" type="slidenum">
              <a:rPr lang="en-GB" smtClean="0"/>
              <a:t>‹#›</a:t>
            </a:fld>
            <a:endParaRPr lang="en-GB"/>
          </a:p>
        </p:txBody>
      </p:sp>
    </p:spTree>
    <p:extLst>
      <p:ext uri="{BB962C8B-B14F-4D97-AF65-F5344CB8AC3E}">
        <p14:creationId xmlns:p14="http://schemas.microsoft.com/office/powerpoint/2010/main" val="280535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2</a:t>
            </a:fld>
            <a:endParaRPr lang="en-US"/>
          </a:p>
        </p:txBody>
      </p:sp>
    </p:spTree>
    <p:extLst>
      <p:ext uri="{BB962C8B-B14F-4D97-AF65-F5344CB8AC3E}">
        <p14:creationId xmlns:p14="http://schemas.microsoft.com/office/powerpoint/2010/main" val="103507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3</a:t>
            </a:fld>
            <a:endParaRPr lang="en-US"/>
          </a:p>
        </p:txBody>
      </p:sp>
    </p:spTree>
    <p:extLst>
      <p:ext uri="{BB962C8B-B14F-4D97-AF65-F5344CB8AC3E}">
        <p14:creationId xmlns:p14="http://schemas.microsoft.com/office/powerpoint/2010/main" val="1503410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4</a:t>
            </a:fld>
            <a:endParaRPr lang="en-US"/>
          </a:p>
        </p:txBody>
      </p:sp>
    </p:spTree>
    <p:extLst>
      <p:ext uri="{BB962C8B-B14F-4D97-AF65-F5344CB8AC3E}">
        <p14:creationId xmlns:p14="http://schemas.microsoft.com/office/powerpoint/2010/main" val="268489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5</a:t>
            </a:fld>
            <a:endParaRPr lang="en-US"/>
          </a:p>
        </p:txBody>
      </p:sp>
    </p:spTree>
    <p:extLst>
      <p:ext uri="{BB962C8B-B14F-4D97-AF65-F5344CB8AC3E}">
        <p14:creationId xmlns:p14="http://schemas.microsoft.com/office/powerpoint/2010/main" val="2567069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21B91-1924-4BE1-A04E-98980A435183}" type="slidenum">
              <a:t>6</a:t>
            </a:fld>
            <a:endParaRPr lang="en-US"/>
          </a:p>
        </p:txBody>
      </p:sp>
    </p:spTree>
    <p:extLst>
      <p:ext uri="{BB962C8B-B14F-4D97-AF65-F5344CB8AC3E}">
        <p14:creationId xmlns:p14="http://schemas.microsoft.com/office/powerpoint/2010/main" val="3437519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5331-73DC-ED57-141A-52042CD80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A941E2-0D87-1CC2-DAD6-F914195EA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3DEA6B-16BB-09A2-07E6-6A3BB7CAD90F}"/>
              </a:ext>
            </a:extLst>
          </p:cNvPr>
          <p:cNvSpPr>
            <a:spLocks noGrp="1"/>
          </p:cNvSpPr>
          <p:nvPr>
            <p:ph type="dt" sz="half" idx="10"/>
          </p:nvPr>
        </p:nvSpPr>
        <p:spPr/>
        <p:txBody>
          <a:bodyPr/>
          <a:lstStyle/>
          <a:p>
            <a:fld id="{18BE1834-2B35-43EF-BE92-B6ADA46E6D02}" type="datetimeFigureOut">
              <a:rPr lang="en-GB" smtClean="0"/>
              <a:t>22/01/2023</a:t>
            </a:fld>
            <a:endParaRPr lang="en-GB"/>
          </a:p>
        </p:txBody>
      </p:sp>
      <p:sp>
        <p:nvSpPr>
          <p:cNvPr id="5" name="Footer Placeholder 4">
            <a:extLst>
              <a:ext uri="{FF2B5EF4-FFF2-40B4-BE49-F238E27FC236}">
                <a16:creationId xmlns:a16="http://schemas.microsoft.com/office/drawing/2014/main" id="{F1C1624A-9DF1-9B97-740D-C865683F80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78B8CA-63EF-F085-73EC-F231F7090C14}"/>
              </a:ext>
            </a:extLst>
          </p:cNvPr>
          <p:cNvSpPr>
            <a:spLocks noGrp="1"/>
          </p:cNvSpPr>
          <p:nvPr>
            <p:ph type="sldNum" sz="quarter" idx="12"/>
          </p:nvPr>
        </p:nvSpPr>
        <p:spPr/>
        <p:txBody>
          <a:bodyPr/>
          <a:lstStyle/>
          <a:p>
            <a:fld id="{99DDC519-C191-494A-B826-78B1374B8FD0}" type="slidenum">
              <a:rPr lang="en-GB" smtClean="0"/>
              <a:t>‹#›</a:t>
            </a:fld>
            <a:endParaRPr lang="en-GB"/>
          </a:p>
        </p:txBody>
      </p:sp>
    </p:spTree>
    <p:extLst>
      <p:ext uri="{BB962C8B-B14F-4D97-AF65-F5344CB8AC3E}">
        <p14:creationId xmlns:p14="http://schemas.microsoft.com/office/powerpoint/2010/main" val="1811300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2719-0FE5-F981-A170-4D5346DA0E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52B044-3788-099F-355E-E2AF05B1B9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431892-45A0-1182-B0DE-830808A0DE91}"/>
              </a:ext>
            </a:extLst>
          </p:cNvPr>
          <p:cNvSpPr>
            <a:spLocks noGrp="1"/>
          </p:cNvSpPr>
          <p:nvPr>
            <p:ph type="dt" sz="half" idx="10"/>
          </p:nvPr>
        </p:nvSpPr>
        <p:spPr/>
        <p:txBody>
          <a:bodyPr/>
          <a:lstStyle/>
          <a:p>
            <a:fld id="{18BE1834-2B35-43EF-BE92-B6ADA46E6D02}" type="datetimeFigureOut">
              <a:rPr lang="en-GB" smtClean="0"/>
              <a:t>22/01/2023</a:t>
            </a:fld>
            <a:endParaRPr lang="en-GB"/>
          </a:p>
        </p:txBody>
      </p:sp>
      <p:sp>
        <p:nvSpPr>
          <p:cNvPr id="5" name="Footer Placeholder 4">
            <a:extLst>
              <a:ext uri="{FF2B5EF4-FFF2-40B4-BE49-F238E27FC236}">
                <a16:creationId xmlns:a16="http://schemas.microsoft.com/office/drawing/2014/main" id="{143D09A6-C05F-9BBC-F412-41374ECB93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95E947-0D54-F158-901F-5DAB5740E544}"/>
              </a:ext>
            </a:extLst>
          </p:cNvPr>
          <p:cNvSpPr>
            <a:spLocks noGrp="1"/>
          </p:cNvSpPr>
          <p:nvPr>
            <p:ph type="sldNum" sz="quarter" idx="12"/>
          </p:nvPr>
        </p:nvSpPr>
        <p:spPr/>
        <p:txBody>
          <a:bodyPr/>
          <a:lstStyle/>
          <a:p>
            <a:fld id="{99DDC519-C191-494A-B826-78B1374B8FD0}" type="slidenum">
              <a:rPr lang="en-GB" smtClean="0"/>
              <a:t>‹#›</a:t>
            </a:fld>
            <a:endParaRPr lang="en-GB"/>
          </a:p>
        </p:txBody>
      </p:sp>
    </p:spTree>
    <p:extLst>
      <p:ext uri="{BB962C8B-B14F-4D97-AF65-F5344CB8AC3E}">
        <p14:creationId xmlns:p14="http://schemas.microsoft.com/office/powerpoint/2010/main" val="96078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B614B6-6132-519B-CFE6-7FB7A4BC33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E2EBEF-B971-560E-D241-D73A04B49C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90189C-3560-3D45-D5A4-59B859F21E23}"/>
              </a:ext>
            </a:extLst>
          </p:cNvPr>
          <p:cNvSpPr>
            <a:spLocks noGrp="1"/>
          </p:cNvSpPr>
          <p:nvPr>
            <p:ph type="dt" sz="half" idx="10"/>
          </p:nvPr>
        </p:nvSpPr>
        <p:spPr/>
        <p:txBody>
          <a:bodyPr/>
          <a:lstStyle/>
          <a:p>
            <a:fld id="{18BE1834-2B35-43EF-BE92-B6ADA46E6D02}" type="datetimeFigureOut">
              <a:rPr lang="en-GB" smtClean="0"/>
              <a:t>22/01/2023</a:t>
            </a:fld>
            <a:endParaRPr lang="en-GB"/>
          </a:p>
        </p:txBody>
      </p:sp>
      <p:sp>
        <p:nvSpPr>
          <p:cNvPr id="5" name="Footer Placeholder 4">
            <a:extLst>
              <a:ext uri="{FF2B5EF4-FFF2-40B4-BE49-F238E27FC236}">
                <a16:creationId xmlns:a16="http://schemas.microsoft.com/office/drawing/2014/main" id="{05E68A63-5BC0-5B83-84DC-CD77C77960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CFA2DC-0BBD-C74A-9524-751C590C95FC}"/>
              </a:ext>
            </a:extLst>
          </p:cNvPr>
          <p:cNvSpPr>
            <a:spLocks noGrp="1"/>
          </p:cNvSpPr>
          <p:nvPr>
            <p:ph type="sldNum" sz="quarter" idx="12"/>
          </p:nvPr>
        </p:nvSpPr>
        <p:spPr/>
        <p:txBody>
          <a:bodyPr/>
          <a:lstStyle/>
          <a:p>
            <a:fld id="{99DDC519-C191-494A-B826-78B1374B8FD0}" type="slidenum">
              <a:rPr lang="en-GB" smtClean="0"/>
              <a:t>‹#›</a:t>
            </a:fld>
            <a:endParaRPr lang="en-GB"/>
          </a:p>
        </p:txBody>
      </p:sp>
    </p:spTree>
    <p:extLst>
      <p:ext uri="{BB962C8B-B14F-4D97-AF65-F5344CB8AC3E}">
        <p14:creationId xmlns:p14="http://schemas.microsoft.com/office/powerpoint/2010/main" val="420191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E9CA3-A393-94F9-52E7-BD7D8738DE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34C215-AE28-A175-E860-C1201156B0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19EBBA-B6A2-5EB0-219F-466D187EB4F7}"/>
              </a:ext>
            </a:extLst>
          </p:cNvPr>
          <p:cNvSpPr>
            <a:spLocks noGrp="1"/>
          </p:cNvSpPr>
          <p:nvPr>
            <p:ph type="dt" sz="half" idx="10"/>
          </p:nvPr>
        </p:nvSpPr>
        <p:spPr/>
        <p:txBody>
          <a:bodyPr/>
          <a:lstStyle/>
          <a:p>
            <a:fld id="{18BE1834-2B35-43EF-BE92-B6ADA46E6D02}" type="datetimeFigureOut">
              <a:rPr lang="en-GB" smtClean="0"/>
              <a:t>22/01/2023</a:t>
            </a:fld>
            <a:endParaRPr lang="en-GB"/>
          </a:p>
        </p:txBody>
      </p:sp>
      <p:sp>
        <p:nvSpPr>
          <p:cNvPr id="5" name="Footer Placeholder 4">
            <a:extLst>
              <a:ext uri="{FF2B5EF4-FFF2-40B4-BE49-F238E27FC236}">
                <a16:creationId xmlns:a16="http://schemas.microsoft.com/office/drawing/2014/main" id="{B5036705-34D7-5E94-A883-883AF56C7C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5D5DCA-015D-0074-01AA-87E7E6320201}"/>
              </a:ext>
            </a:extLst>
          </p:cNvPr>
          <p:cNvSpPr>
            <a:spLocks noGrp="1"/>
          </p:cNvSpPr>
          <p:nvPr>
            <p:ph type="sldNum" sz="quarter" idx="12"/>
          </p:nvPr>
        </p:nvSpPr>
        <p:spPr/>
        <p:txBody>
          <a:bodyPr/>
          <a:lstStyle/>
          <a:p>
            <a:fld id="{99DDC519-C191-494A-B826-78B1374B8FD0}" type="slidenum">
              <a:rPr lang="en-GB" smtClean="0"/>
              <a:t>‹#›</a:t>
            </a:fld>
            <a:endParaRPr lang="en-GB"/>
          </a:p>
        </p:txBody>
      </p:sp>
    </p:spTree>
    <p:extLst>
      <p:ext uri="{BB962C8B-B14F-4D97-AF65-F5344CB8AC3E}">
        <p14:creationId xmlns:p14="http://schemas.microsoft.com/office/powerpoint/2010/main" val="48983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F9F5-20E0-7F5C-4D13-F6CEACB712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BD343E-9F5B-4E52-C577-EE26F410E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949D58-5841-1CFB-3BED-BF5B9830386B}"/>
              </a:ext>
            </a:extLst>
          </p:cNvPr>
          <p:cNvSpPr>
            <a:spLocks noGrp="1"/>
          </p:cNvSpPr>
          <p:nvPr>
            <p:ph type="dt" sz="half" idx="10"/>
          </p:nvPr>
        </p:nvSpPr>
        <p:spPr/>
        <p:txBody>
          <a:bodyPr/>
          <a:lstStyle/>
          <a:p>
            <a:fld id="{18BE1834-2B35-43EF-BE92-B6ADA46E6D02}" type="datetimeFigureOut">
              <a:rPr lang="en-GB" smtClean="0"/>
              <a:t>22/01/2023</a:t>
            </a:fld>
            <a:endParaRPr lang="en-GB"/>
          </a:p>
        </p:txBody>
      </p:sp>
      <p:sp>
        <p:nvSpPr>
          <p:cNvPr id="5" name="Footer Placeholder 4">
            <a:extLst>
              <a:ext uri="{FF2B5EF4-FFF2-40B4-BE49-F238E27FC236}">
                <a16:creationId xmlns:a16="http://schemas.microsoft.com/office/drawing/2014/main" id="{5CC48458-C299-746D-E6AA-FC2DE0BBE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AB1E68-AFBC-BE19-E752-73864B11763C}"/>
              </a:ext>
            </a:extLst>
          </p:cNvPr>
          <p:cNvSpPr>
            <a:spLocks noGrp="1"/>
          </p:cNvSpPr>
          <p:nvPr>
            <p:ph type="sldNum" sz="quarter" idx="12"/>
          </p:nvPr>
        </p:nvSpPr>
        <p:spPr/>
        <p:txBody>
          <a:bodyPr/>
          <a:lstStyle/>
          <a:p>
            <a:fld id="{99DDC519-C191-494A-B826-78B1374B8FD0}" type="slidenum">
              <a:rPr lang="en-GB" smtClean="0"/>
              <a:t>‹#›</a:t>
            </a:fld>
            <a:endParaRPr lang="en-GB"/>
          </a:p>
        </p:txBody>
      </p:sp>
    </p:spTree>
    <p:extLst>
      <p:ext uri="{BB962C8B-B14F-4D97-AF65-F5344CB8AC3E}">
        <p14:creationId xmlns:p14="http://schemas.microsoft.com/office/powerpoint/2010/main" val="306497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DCAA-C612-2FEE-C115-8C8B55F051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CE90BE-8AC9-4D92-EC42-4A7F61A192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5D0E97-D933-5D31-7395-8CBAA21373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BA3EB0-3885-1E01-30EB-DBB2A9A6842E}"/>
              </a:ext>
            </a:extLst>
          </p:cNvPr>
          <p:cNvSpPr>
            <a:spLocks noGrp="1"/>
          </p:cNvSpPr>
          <p:nvPr>
            <p:ph type="dt" sz="half" idx="10"/>
          </p:nvPr>
        </p:nvSpPr>
        <p:spPr/>
        <p:txBody>
          <a:bodyPr/>
          <a:lstStyle/>
          <a:p>
            <a:fld id="{18BE1834-2B35-43EF-BE92-B6ADA46E6D02}" type="datetimeFigureOut">
              <a:rPr lang="en-GB" smtClean="0"/>
              <a:t>22/01/2023</a:t>
            </a:fld>
            <a:endParaRPr lang="en-GB"/>
          </a:p>
        </p:txBody>
      </p:sp>
      <p:sp>
        <p:nvSpPr>
          <p:cNvPr id="6" name="Footer Placeholder 5">
            <a:extLst>
              <a:ext uri="{FF2B5EF4-FFF2-40B4-BE49-F238E27FC236}">
                <a16:creationId xmlns:a16="http://schemas.microsoft.com/office/drawing/2014/main" id="{67EBBDB6-976A-508D-E036-B1AD201A65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F43232-778C-D43D-AA31-864BFFC2653E}"/>
              </a:ext>
            </a:extLst>
          </p:cNvPr>
          <p:cNvSpPr>
            <a:spLocks noGrp="1"/>
          </p:cNvSpPr>
          <p:nvPr>
            <p:ph type="sldNum" sz="quarter" idx="12"/>
          </p:nvPr>
        </p:nvSpPr>
        <p:spPr/>
        <p:txBody>
          <a:bodyPr/>
          <a:lstStyle/>
          <a:p>
            <a:fld id="{99DDC519-C191-494A-B826-78B1374B8FD0}" type="slidenum">
              <a:rPr lang="en-GB" smtClean="0"/>
              <a:t>‹#›</a:t>
            </a:fld>
            <a:endParaRPr lang="en-GB"/>
          </a:p>
        </p:txBody>
      </p:sp>
    </p:spTree>
    <p:extLst>
      <p:ext uri="{BB962C8B-B14F-4D97-AF65-F5344CB8AC3E}">
        <p14:creationId xmlns:p14="http://schemas.microsoft.com/office/powerpoint/2010/main" val="338450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D360-68F4-D8FA-ED64-0241A8CC19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29325A-624C-D92D-ECC0-AA3377AB71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3F3768-F30D-8BA3-5ED1-705B2FF67F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ED0B00-A6C9-10CE-BA61-A0E76E12E0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ACC84E-0BB1-856B-D6B9-410B3D53E9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79A479-3278-CECC-52B3-786ABED9D0F1}"/>
              </a:ext>
            </a:extLst>
          </p:cNvPr>
          <p:cNvSpPr>
            <a:spLocks noGrp="1"/>
          </p:cNvSpPr>
          <p:nvPr>
            <p:ph type="dt" sz="half" idx="10"/>
          </p:nvPr>
        </p:nvSpPr>
        <p:spPr/>
        <p:txBody>
          <a:bodyPr/>
          <a:lstStyle/>
          <a:p>
            <a:fld id="{18BE1834-2B35-43EF-BE92-B6ADA46E6D02}" type="datetimeFigureOut">
              <a:rPr lang="en-GB" smtClean="0"/>
              <a:t>22/01/2023</a:t>
            </a:fld>
            <a:endParaRPr lang="en-GB"/>
          </a:p>
        </p:txBody>
      </p:sp>
      <p:sp>
        <p:nvSpPr>
          <p:cNvPr id="8" name="Footer Placeholder 7">
            <a:extLst>
              <a:ext uri="{FF2B5EF4-FFF2-40B4-BE49-F238E27FC236}">
                <a16:creationId xmlns:a16="http://schemas.microsoft.com/office/drawing/2014/main" id="{5C3E2221-0537-6CE9-6297-37365F12BF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05CE333-FB3E-59A3-D831-D5D43D4731AC}"/>
              </a:ext>
            </a:extLst>
          </p:cNvPr>
          <p:cNvSpPr>
            <a:spLocks noGrp="1"/>
          </p:cNvSpPr>
          <p:nvPr>
            <p:ph type="sldNum" sz="quarter" idx="12"/>
          </p:nvPr>
        </p:nvSpPr>
        <p:spPr/>
        <p:txBody>
          <a:bodyPr/>
          <a:lstStyle/>
          <a:p>
            <a:fld id="{99DDC519-C191-494A-B826-78B1374B8FD0}" type="slidenum">
              <a:rPr lang="en-GB" smtClean="0"/>
              <a:t>‹#›</a:t>
            </a:fld>
            <a:endParaRPr lang="en-GB"/>
          </a:p>
        </p:txBody>
      </p:sp>
    </p:spTree>
    <p:extLst>
      <p:ext uri="{BB962C8B-B14F-4D97-AF65-F5344CB8AC3E}">
        <p14:creationId xmlns:p14="http://schemas.microsoft.com/office/powerpoint/2010/main" val="217968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4F975-4CEE-726D-FC17-2E38A874FE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FAB87C-08C3-E910-4A13-8D71249702DE}"/>
              </a:ext>
            </a:extLst>
          </p:cNvPr>
          <p:cNvSpPr>
            <a:spLocks noGrp="1"/>
          </p:cNvSpPr>
          <p:nvPr>
            <p:ph type="dt" sz="half" idx="10"/>
          </p:nvPr>
        </p:nvSpPr>
        <p:spPr/>
        <p:txBody>
          <a:bodyPr/>
          <a:lstStyle/>
          <a:p>
            <a:fld id="{18BE1834-2B35-43EF-BE92-B6ADA46E6D02}" type="datetimeFigureOut">
              <a:rPr lang="en-GB" smtClean="0"/>
              <a:t>22/01/2023</a:t>
            </a:fld>
            <a:endParaRPr lang="en-GB"/>
          </a:p>
        </p:txBody>
      </p:sp>
      <p:sp>
        <p:nvSpPr>
          <p:cNvPr id="4" name="Footer Placeholder 3">
            <a:extLst>
              <a:ext uri="{FF2B5EF4-FFF2-40B4-BE49-F238E27FC236}">
                <a16:creationId xmlns:a16="http://schemas.microsoft.com/office/drawing/2014/main" id="{B555B049-08B7-B09A-A75A-513830F4E4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08B513-4469-55DA-DC0D-0F197A1776D6}"/>
              </a:ext>
            </a:extLst>
          </p:cNvPr>
          <p:cNvSpPr>
            <a:spLocks noGrp="1"/>
          </p:cNvSpPr>
          <p:nvPr>
            <p:ph type="sldNum" sz="quarter" idx="12"/>
          </p:nvPr>
        </p:nvSpPr>
        <p:spPr/>
        <p:txBody>
          <a:bodyPr/>
          <a:lstStyle/>
          <a:p>
            <a:fld id="{99DDC519-C191-494A-B826-78B1374B8FD0}" type="slidenum">
              <a:rPr lang="en-GB" smtClean="0"/>
              <a:t>‹#›</a:t>
            </a:fld>
            <a:endParaRPr lang="en-GB"/>
          </a:p>
        </p:txBody>
      </p:sp>
    </p:spTree>
    <p:extLst>
      <p:ext uri="{BB962C8B-B14F-4D97-AF65-F5344CB8AC3E}">
        <p14:creationId xmlns:p14="http://schemas.microsoft.com/office/powerpoint/2010/main" val="89121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267331-B752-DE50-C63A-509417D5AB32}"/>
              </a:ext>
            </a:extLst>
          </p:cNvPr>
          <p:cNvSpPr>
            <a:spLocks noGrp="1"/>
          </p:cNvSpPr>
          <p:nvPr>
            <p:ph type="dt" sz="half" idx="10"/>
          </p:nvPr>
        </p:nvSpPr>
        <p:spPr/>
        <p:txBody>
          <a:bodyPr/>
          <a:lstStyle/>
          <a:p>
            <a:fld id="{18BE1834-2B35-43EF-BE92-B6ADA46E6D02}" type="datetimeFigureOut">
              <a:rPr lang="en-GB" smtClean="0"/>
              <a:t>22/01/2023</a:t>
            </a:fld>
            <a:endParaRPr lang="en-GB"/>
          </a:p>
        </p:txBody>
      </p:sp>
      <p:sp>
        <p:nvSpPr>
          <p:cNvPr id="3" name="Footer Placeholder 2">
            <a:extLst>
              <a:ext uri="{FF2B5EF4-FFF2-40B4-BE49-F238E27FC236}">
                <a16:creationId xmlns:a16="http://schemas.microsoft.com/office/drawing/2014/main" id="{B2B98F57-521A-5C5E-761C-6A9C7908AD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A0BDFE-F4D1-D1EF-6B05-E3D806FD9613}"/>
              </a:ext>
            </a:extLst>
          </p:cNvPr>
          <p:cNvSpPr>
            <a:spLocks noGrp="1"/>
          </p:cNvSpPr>
          <p:nvPr>
            <p:ph type="sldNum" sz="quarter" idx="12"/>
          </p:nvPr>
        </p:nvSpPr>
        <p:spPr/>
        <p:txBody>
          <a:bodyPr/>
          <a:lstStyle/>
          <a:p>
            <a:fld id="{99DDC519-C191-494A-B826-78B1374B8FD0}" type="slidenum">
              <a:rPr lang="en-GB" smtClean="0"/>
              <a:t>‹#›</a:t>
            </a:fld>
            <a:endParaRPr lang="en-GB"/>
          </a:p>
        </p:txBody>
      </p:sp>
    </p:spTree>
    <p:extLst>
      <p:ext uri="{BB962C8B-B14F-4D97-AF65-F5344CB8AC3E}">
        <p14:creationId xmlns:p14="http://schemas.microsoft.com/office/powerpoint/2010/main" val="295082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4A941-5FC3-7064-110E-E9288B5A1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B675D7-C700-54E6-6BE8-1FE2970686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CC09C6-09B2-794C-0A3C-C50B322FB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1F2FF-8215-668C-3076-A4F591297752}"/>
              </a:ext>
            </a:extLst>
          </p:cNvPr>
          <p:cNvSpPr>
            <a:spLocks noGrp="1"/>
          </p:cNvSpPr>
          <p:nvPr>
            <p:ph type="dt" sz="half" idx="10"/>
          </p:nvPr>
        </p:nvSpPr>
        <p:spPr/>
        <p:txBody>
          <a:bodyPr/>
          <a:lstStyle/>
          <a:p>
            <a:fld id="{18BE1834-2B35-43EF-BE92-B6ADA46E6D02}" type="datetimeFigureOut">
              <a:rPr lang="en-GB" smtClean="0"/>
              <a:t>22/01/2023</a:t>
            </a:fld>
            <a:endParaRPr lang="en-GB"/>
          </a:p>
        </p:txBody>
      </p:sp>
      <p:sp>
        <p:nvSpPr>
          <p:cNvPr id="6" name="Footer Placeholder 5">
            <a:extLst>
              <a:ext uri="{FF2B5EF4-FFF2-40B4-BE49-F238E27FC236}">
                <a16:creationId xmlns:a16="http://schemas.microsoft.com/office/drawing/2014/main" id="{2AC74811-3141-1F56-282F-C2D4C7704C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4274B-C6F6-4965-0727-DAF475E6D6D6}"/>
              </a:ext>
            </a:extLst>
          </p:cNvPr>
          <p:cNvSpPr>
            <a:spLocks noGrp="1"/>
          </p:cNvSpPr>
          <p:nvPr>
            <p:ph type="sldNum" sz="quarter" idx="12"/>
          </p:nvPr>
        </p:nvSpPr>
        <p:spPr/>
        <p:txBody>
          <a:bodyPr/>
          <a:lstStyle/>
          <a:p>
            <a:fld id="{99DDC519-C191-494A-B826-78B1374B8FD0}" type="slidenum">
              <a:rPr lang="en-GB" smtClean="0"/>
              <a:t>‹#›</a:t>
            </a:fld>
            <a:endParaRPr lang="en-GB"/>
          </a:p>
        </p:txBody>
      </p:sp>
    </p:spTree>
    <p:extLst>
      <p:ext uri="{BB962C8B-B14F-4D97-AF65-F5344CB8AC3E}">
        <p14:creationId xmlns:p14="http://schemas.microsoft.com/office/powerpoint/2010/main" val="384512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7566-77BA-BFF3-3325-41445FA4D9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E80E41-E698-2606-A410-5F7DEA71B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E82A58-D636-6DFB-0A12-F86E07233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392925-26EB-288F-271D-83843A601956}"/>
              </a:ext>
            </a:extLst>
          </p:cNvPr>
          <p:cNvSpPr>
            <a:spLocks noGrp="1"/>
          </p:cNvSpPr>
          <p:nvPr>
            <p:ph type="dt" sz="half" idx="10"/>
          </p:nvPr>
        </p:nvSpPr>
        <p:spPr/>
        <p:txBody>
          <a:bodyPr/>
          <a:lstStyle/>
          <a:p>
            <a:fld id="{18BE1834-2B35-43EF-BE92-B6ADA46E6D02}" type="datetimeFigureOut">
              <a:rPr lang="en-GB" smtClean="0"/>
              <a:t>22/01/2023</a:t>
            </a:fld>
            <a:endParaRPr lang="en-GB"/>
          </a:p>
        </p:txBody>
      </p:sp>
      <p:sp>
        <p:nvSpPr>
          <p:cNvPr id="6" name="Footer Placeholder 5">
            <a:extLst>
              <a:ext uri="{FF2B5EF4-FFF2-40B4-BE49-F238E27FC236}">
                <a16:creationId xmlns:a16="http://schemas.microsoft.com/office/drawing/2014/main" id="{40DCBF65-7D5F-A966-E154-169B073A8B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DE0989-6B2D-468B-84D8-09FD0958E044}"/>
              </a:ext>
            </a:extLst>
          </p:cNvPr>
          <p:cNvSpPr>
            <a:spLocks noGrp="1"/>
          </p:cNvSpPr>
          <p:nvPr>
            <p:ph type="sldNum" sz="quarter" idx="12"/>
          </p:nvPr>
        </p:nvSpPr>
        <p:spPr/>
        <p:txBody>
          <a:bodyPr/>
          <a:lstStyle/>
          <a:p>
            <a:fld id="{99DDC519-C191-494A-B826-78B1374B8FD0}" type="slidenum">
              <a:rPr lang="en-GB" smtClean="0"/>
              <a:t>‹#›</a:t>
            </a:fld>
            <a:endParaRPr lang="en-GB"/>
          </a:p>
        </p:txBody>
      </p:sp>
    </p:spTree>
    <p:extLst>
      <p:ext uri="{BB962C8B-B14F-4D97-AF65-F5344CB8AC3E}">
        <p14:creationId xmlns:p14="http://schemas.microsoft.com/office/powerpoint/2010/main" val="83496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843A3A-B86D-EFE8-EFA9-3C8AC0FA0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383911-CF89-DB10-53F8-C7056DFAF6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650B75-BCF6-706C-EDEF-E3E1D514C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E1834-2B35-43EF-BE92-B6ADA46E6D02}" type="datetimeFigureOut">
              <a:rPr lang="en-GB" smtClean="0"/>
              <a:t>22/01/2023</a:t>
            </a:fld>
            <a:endParaRPr lang="en-GB"/>
          </a:p>
        </p:txBody>
      </p:sp>
      <p:sp>
        <p:nvSpPr>
          <p:cNvPr id="5" name="Footer Placeholder 4">
            <a:extLst>
              <a:ext uri="{FF2B5EF4-FFF2-40B4-BE49-F238E27FC236}">
                <a16:creationId xmlns:a16="http://schemas.microsoft.com/office/drawing/2014/main" id="{32ECE272-1133-D256-439D-0BDDAC31F6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A42AD2-D0B8-BB7D-CAF6-14DD0D463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DC519-C191-494A-B826-78B1374B8FD0}" type="slidenum">
              <a:rPr lang="en-GB" smtClean="0"/>
              <a:t>‹#›</a:t>
            </a:fld>
            <a:endParaRPr lang="en-GB"/>
          </a:p>
        </p:txBody>
      </p:sp>
    </p:spTree>
    <p:extLst>
      <p:ext uri="{BB962C8B-B14F-4D97-AF65-F5344CB8AC3E}">
        <p14:creationId xmlns:p14="http://schemas.microsoft.com/office/powerpoint/2010/main" val="258741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diagramQuickStyle" Target="../diagrams/quickStyle1.xml"/><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Layout" Target="../diagrams/layout1.xml"/><Relationship Id="rId5" Type="http://schemas.openxmlformats.org/officeDocument/2006/relationships/image" Target="../media/image3.jpeg"/><Relationship Id="rId15" Type="http://schemas.openxmlformats.org/officeDocument/2006/relationships/image" Target="../media/image8.jpeg"/><Relationship Id="rId10" Type="http://schemas.openxmlformats.org/officeDocument/2006/relationships/diagramData" Target="../diagrams/data1.xml"/><Relationship Id="rId4" Type="http://schemas.openxmlformats.org/officeDocument/2006/relationships/image" Target="../media/image2.png"/><Relationship Id="rId9" Type="http://schemas.openxmlformats.org/officeDocument/2006/relationships/image" Target="../media/image7.jpeg"/><Relationship Id="rId14"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CCB7730-2E59-FE32-D9B6-87C5BE4E135D}"/>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Reading Books </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94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AFCFF3-355F-E260-204C-51453BEEAA62}"/>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b="1" u="sng" kern="1200">
                <a:solidFill>
                  <a:srgbClr val="FFFFFF"/>
                </a:solidFill>
                <a:latin typeface="+mj-lt"/>
                <a:ea typeface="+mj-ea"/>
                <a:cs typeface="+mj-cs"/>
              </a:rPr>
              <a:t>Reading</a:t>
            </a:r>
            <a:br>
              <a:rPr lang="en-US" b="1" u="sng" kern="1200">
                <a:solidFill>
                  <a:srgbClr val="FFFFFF"/>
                </a:solidFill>
                <a:latin typeface="+mj-lt"/>
                <a:ea typeface="+mj-ea"/>
                <a:cs typeface="+mj-cs"/>
              </a:rPr>
            </a:br>
            <a:r>
              <a:rPr lang="en-US" b="1" u="sng" kern="1200">
                <a:solidFill>
                  <a:srgbClr val="FFFFFF"/>
                </a:solidFill>
                <a:latin typeface="+mj-lt"/>
                <a:ea typeface="+mj-ea"/>
                <a:cs typeface="+mj-cs"/>
              </a:rPr>
              <a:t>Wordless Picture Books</a:t>
            </a:r>
            <a:endParaRPr lang="en-US" kern="1200">
              <a:solidFill>
                <a:srgbClr val="FFFFFF"/>
              </a:solidFill>
              <a:latin typeface="+mj-lt"/>
              <a:ea typeface="+mj-ea"/>
              <a:cs typeface="+mj-cs"/>
            </a:endParaRPr>
          </a:p>
        </p:txBody>
      </p:sp>
      <p:sp>
        <p:nvSpPr>
          <p:cNvPr id="27"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AC239252-1795-490F-8E49-E5F7EF8C9FDB}"/>
              </a:ext>
            </a:extLst>
          </p:cNvPr>
          <p:cNvSpPr>
            <a:spLocks noGrp="1"/>
          </p:cNvSpPr>
          <p:nvPr>
            <p:ph idx="1"/>
          </p:nvPr>
        </p:nvSpPr>
        <p:spPr>
          <a:xfrm>
            <a:off x="4447308" y="198152"/>
            <a:ext cx="6906491" cy="6313328"/>
          </a:xfrm>
        </p:spPr>
        <p:txBody>
          <a:bodyPr vert="horz" lIns="91440" tIns="45720" rIns="91440" bIns="45720" rtlCol="0" anchor="ctr">
            <a:normAutofit fontScale="70000" lnSpcReduction="20000"/>
          </a:bodyPr>
          <a:lstStyle/>
          <a:p>
            <a:pPr marL="285750">
              <a:lnSpc>
                <a:spcPct val="170000"/>
              </a:lnSpc>
              <a:spcAft>
                <a:spcPts val="600"/>
              </a:spcAft>
            </a:pPr>
            <a:r>
              <a:rPr lang="en-US" sz="2300" dirty="0"/>
              <a:t>There is no right or wrong way to read a wordless picture book! </a:t>
            </a:r>
          </a:p>
          <a:p>
            <a:pPr marL="285750">
              <a:lnSpc>
                <a:spcPct val="170000"/>
              </a:lnSpc>
              <a:spcAft>
                <a:spcPts val="600"/>
              </a:spcAft>
            </a:pPr>
            <a:r>
              <a:rPr lang="en-US" sz="2300" dirty="0"/>
              <a:t>A great resource to develop story telling language and play with new vocabulary. </a:t>
            </a:r>
          </a:p>
          <a:p>
            <a:pPr marL="285750">
              <a:lnSpc>
                <a:spcPct val="170000"/>
              </a:lnSpc>
              <a:spcAft>
                <a:spcPts val="600"/>
              </a:spcAft>
            </a:pPr>
            <a:r>
              <a:rPr lang="en-US" sz="2300" dirty="0"/>
              <a:t>Conversations around what is happening in the pictures will develop their comprehension (understanding) of what is happening. You may even notice there are things in the pictures that are unfamiliar, which could be a great conversation starter. They may look at the pictures and refer back to their own life and experiences, creating valuable learning links.</a:t>
            </a:r>
          </a:p>
          <a:p>
            <a:pPr marL="285750">
              <a:lnSpc>
                <a:spcPct val="170000"/>
              </a:lnSpc>
              <a:spcAft>
                <a:spcPts val="600"/>
              </a:spcAft>
            </a:pPr>
            <a:r>
              <a:rPr lang="en-US" sz="2300" dirty="0"/>
              <a:t>Sharing wordless books will build important literacy skills. Including listening skills, vocabulary, comprehension, and awareness of how stories are ‘built’. </a:t>
            </a:r>
          </a:p>
          <a:p>
            <a:pPr marL="285750">
              <a:lnSpc>
                <a:spcPct val="170000"/>
              </a:lnSpc>
              <a:spcAft>
                <a:spcPts val="600"/>
              </a:spcAft>
            </a:pPr>
            <a:r>
              <a:rPr lang="en-US" sz="2300" dirty="0"/>
              <a:t>For a book with few words you’ll be surprised at all the talking you will do and the fun you will have! </a:t>
            </a:r>
          </a:p>
          <a:p>
            <a:pPr marL="285750">
              <a:lnSpc>
                <a:spcPct val="170000"/>
              </a:lnSpc>
              <a:spcAft>
                <a:spcPts val="600"/>
              </a:spcAft>
            </a:pPr>
            <a:r>
              <a:rPr lang="en-US" sz="2300" dirty="0"/>
              <a:t>Top Tips for reading wordless picture books will have been sent home with your child’s first reading book. </a:t>
            </a:r>
          </a:p>
          <a:p>
            <a:pPr>
              <a:spcAft>
                <a:spcPts val="600"/>
              </a:spcAft>
            </a:pPr>
            <a:endParaRPr lang="en-US" sz="1300" dirty="0"/>
          </a:p>
        </p:txBody>
      </p:sp>
    </p:spTree>
    <p:extLst>
      <p:ext uri="{BB962C8B-B14F-4D97-AF65-F5344CB8AC3E}">
        <p14:creationId xmlns:p14="http://schemas.microsoft.com/office/powerpoint/2010/main" val="1507821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FCFF3-355F-E260-204C-51453BEEAA62}"/>
              </a:ext>
            </a:extLst>
          </p:cNvPr>
          <p:cNvSpPr>
            <a:spLocks noGrp="1"/>
          </p:cNvSpPr>
          <p:nvPr>
            <p:ph type="title"/>
          </p:nvPr>
        </p:nvSpPr>
        <p:spPr>
          <a:xfrm>
            <a:off x="184359" y="19149"/>
            <a:ext cx="3798550" cy="1219200"/>
          </a:xfrm>
        </p:spPr>
        <p:txBody>
          <a:bodyPr>
            <a:normAutofit/>
          </a:bodyPr>
          <a:lstStyle/>
          <a:p>
            <a:pPr algn="ctr"/>
            <a:r>
              <a:rPr lang="en-GB" sz="3200" b="1" u="sng" dirty="0"/>
              <a:t>Reading is all around </a:t>
            </a:r>
            <a:endParaRPr lang="en-GB" sz="3200" dirty="0"/>
          </a:p>
        </p:txBody>
      </p:sp>
      <p:sp>
        <p:nvSpPr>
          <p:cNvPr id="4" name="Content Placeholder 3">
            <a:extLst>
              <a:ext uri="{FF2B5EF4-FFF2-40B4-BE49-F238E27FC236}">
                <a16:creationId xmlns:a16="http://schemas.microsoft.com/office/drawing/2014/main" id="{512953A4-5529-0FD4-AA88-045A5C853130}"/>
              </a:ext>
            </a:extLst>
          </p:cNvPr>
          <p:cNvSpPr>
            <a:spLocks noGrp="1"/>
          </p:cNvSpPr>
          <p:nvPr>
            <p:ph idx="1"/>
          </p:nvPr>
        </p:nvSpPr>
        <p:spPr>
          <a:xfrm>
            <a:off x="4240232" y="636188"/>
            <a:ext cx="7878804" cy="5585619"/>
          </a:xfrm>
        </p:spPr>
        <p:txBody>
          <a:bodyPr anchor="ctr">
            <a:normAutofit/>
          </a:bodyPr>
          <a:lstStyle/>
          <a:p>
            <a:pPr marL="0" indent="0">
              <a:buNone/>
            </a:pPr>
            <a:endParaRPr lang="en-GB" sz="2200" dirty="0"/>
          </a:p>
          <a:p>
            <a:pPr marL="0" indent="0">
              <a:buNone/>
            </a:pPr>
            <a:br>
              <a:rPr lang="en-GB" sz="2200" dirty="0"/>
            </a:br>
            <a:br>
              <a:rPr lang="en-GB" sz="2200" dirty="0"/>
            </a:br>
            <a:endParaRPr lang="en-GB" sz="2200" dirty="0"/>
          </a:p>
        </p:txBody>
      </p:sp>
      <p:sp>
        <p:nvSpPr>
          <p:cNvPr id="3" name="TextBox 2">
            <a:extLst>
              <a:ext uri="{FF2B5EF4-FFF2-40B4-BE49-F238E27FC236}">
                <a16:creationId xmlns:a16="http://schemas.microsoft.com/office/drawing/2014/main" id="{7AC61CE6-BDC9-31B0-8CCB-F190B542A572}"/>
              </a:ext>
            </a:extLst>
          </p:cNvPr>
          <p:cNvSpPr txBox="1"/>
          <p:nvPr/>
        </p:nvSpPr>
        <p:spPr>
          <a:xfrm>
            <a:off x="4509476" y="257908"/>
            <a:ext cx="7268309"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dirty="0"/>
          </a:p>
        </p:txBody>
      </p:sp>
      <p:pic>
        <p:nvPicPr>
          <p:cNvPr id="7" name="Picture 6">
            <a:extLst>
              <a:ext uri="{FF2B5EF4-FFF2-40B4-BE49-F238E27FC236}">
                <a16:creationId xmlns:a16="http://schemas.microsoft.com/office/drawing/2014/main" id="{4539015D-07AF-A7B6-832E-4BB9EADFB3FF}"/>
              </a:ext>
            </a:extLst>
          </p:cNvPr>
          <p:cNvPicPr>
            <a:picLocks noChangeAspect="1"/>
          </p:cNvPicPr>
          <p:nvPr/>
        </p:nvPicPr>
        <p:blipFill>
          <a:blip r:embed="rId3"/>
          <a:stretch>
            <a:fillRect/>
          </a:stretch>
        </p:blipFill>
        <p:spPr>
          <a:xfrm>
            <a:off x="8958327" y="2429375"/>
            <a:ext cx="2836416" cy="2036722"/>
          </a:xfrm>
          <a:prstGeom prst="rect">
            <a:avLst/>
          </a:prstGeom>
        </p:spPr>
      </p:pic>
      <p:pic>
        <p:nvPicPr>
          <p:cNvPr id="8" name="Picture 6" descr="1627 sticky note clip art post it | Public domain vectors">
            <a:extLst>
              <a:ext uri="{FF2B5EF4-FFF2-40B4-BE49-F238E27FC236}">
                <a16:creationId xmlns:a16="http://schemas.microsoft.com/office/drawing/2014/main" id="{2FD937B2-D458-1D66-4280-BE494C209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39258">
            <a:off x="6595499" y="3091289"/>
            <a:ext cx="2379232" cy="21735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ed Riding Hood' Birthday Card By Sarah Ray | notonthehighstreet.com">
            <a:extLst>
              <a:ext uri="{FF2B5EF4-FFF2-40B4-BE49-F238E27FC236}">
                <a16:creationId xmlns:a16="http://schemas.microsoft.com/office/drawing/2014/main" id="{D6571EFB-8F94-922B-8F11-78377D0F56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750" b="9723"/>
          <a:stretch/>
        </p:blipFill>
        <p:spPr bwMode="auto">
          <a:xfrm>
            <a:off x="8958325" y="4603267"/>
            <a:ext cx="2888803" cy="20662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935DC04-2B3A-E346-92E7-30F97B520602}"/>
              </a:ext>
            </a:extLst>
          </p:cNvPr>
          <p:cNvPicPr>
            <a:picLocks noChangeAspect="1"/>
          </p:cNvPicPr>
          <p:nvPr/>
        </p:nvPicPr>
        <p:blipFill>
          <a:blip r:embed="rId6"/>
          <a:stretch>
            <a:fillRect/>
          </a:stretch>
        </p:blipFill>
        <p:spPr>
          <a:xfrm>
            <a:off x="6788816" y="5077334"/>
            <a:ext cx="2081213" cy="1590675"/>
          </a:xfrm>
          <a:prstGeom prst="rect">
            <a:avLst/>
          </a:prstGeom>
        </p:spPr>
      </p:pic>
      <p:pic>
        <p:nvPicPr>
          <p:cNvPr id="16" name="Picture 4" descr="Welcome to The Keel Row-Pub and Dining-2022">
            <a:extLst>
              <a:ext uri="{FF2B5EF4-FFF2-40B4-BE49-F238E27FC236}">
                <a16:creationId xmlns:a16="http://schemas.microsoft.com/office/drawing/2014/main" id="{ED1F8AB4-204A-57E3-1F4F-FD82A5F55A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8172" y="193009"/>
            <a:ext cx="2131857" cy="30390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LEGO 30566 Fire Helicopter Instructions, City">
            <a:extLst>
              <a:ext uri="{FF2B5EF4-FFF2-40B4-BE49-F238E27FC236}">
                <a16:creationId xmlns:a16="http://schemas.microsoft.com/office/drawing/2014/main" id="{94D8CDA3-655B-4C78-2A0E-B557F7F22F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25366" y="218012"/>
            <a:ext cx="2769376" cy="20367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The Importance of Shelf Edge Labels for Customers | RGS Labels | Quality  Label Printing UK | ‭01480 415992‬">
            <a:extLst>
              <a:ext uri="{FF2B5EF4-FFF2-40B4-BE49-F238E27FC236}">
                <a16:creationId xmlns:a16="http://schemas.microsoft.com/office/drawing/2014/main" id="{9D425169-AAAD-3121-7E55-F7450C90096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894" r="46248" b="22449"/>
          <a:stretch/>
        </p:blipFill>
        <p:spPr bwMode="auto">
          <a:xfrm>
            <a:off x="4427051" y="177575"/>
            <a:ext cx="2176499" cy="21175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extBox 5">
            <a:extLst>
              <a:ext uri="{FF2B5EF4-FFF2-40B4-BE49-F238E27FC236}">
                <a16:creationId xmlns:a16="http://schemas.microsoft.com/office/drawing/2014/main" id="{01738216-8B3C-C36C-E403-64210C56D227}"/>
              </a:ext>
            </a:extLst>
          </p:cNvPr>
          <p:cNvGraphicFramePr/>
          <p:nvPr>
            <p:extLst>
              <p:ext uri="{D42A27DB-BD31-4B8C-83A1-F6EECF244321}">
                <p14:modId xmlns:p14="http://schemas.microsoft.com/office/powerpoint/2010/main" val="193214625"/>
              </p:ext>
            </p:extLst>
          </p:nvPr>
        </p:nvGraphicFramePr>
        <p:xfrm>
          <a:off x="184359" y="1091199"/>
          <a:ext cx="6096000" cy="54508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2" name="Picture 10" descr="Christmas Wishlist with Smyths Toys Catalogue! - Real Mum Reviews">
            <a:extLst>
              <a:ext uri="{FF2B5EF4-FFF2-40B4-BE49-F238E27FC236}">
                <a16:creationId xmlns:a16="http://schemas.microsoft.com/office/drawing/2014/main" id="{8F97835E-AA73-D553-2184-5EFB10738AC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43737" y="447469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EB1903B-B744-333A-114F-54E4105247D8}"/>
              </a:ext>
            </a:extLst>
          </p:cNvPr>
          <p:cNvPicPr>
            <a:picLocks noChangeAspect="1"/>
          </p:cNvPicPr>
          <p:nvPr/>
        </p:nvPicPr>
        <p:blipFill>
          <a:blip r:embed="rId16"/>
          <a:stretch>
            <a:fillRect/>
          </a:stretch>
        </p:blipFill>
        <p:spPr>
          <a:xfrm>
            <a:off x="4438159" y="2505881"/>
            <a:ext cx="2124638" cy="1722679"/>
          </a:xfrm>
          <a:prstGeom prst="rect">
            <a:avLst/>
          </a:prstGeom>
        </p:spPr>
      </p:pic>
    </p:spTree>
    <p:extLst>
      <p:ext uri="{BB962C8B-B14F-4D97-AF65-F5344CB8AC3E}">
        <p14:creationId xmlns:p14="http://schemas.microsoft.com/office/powerpoint/2010/main" val="2860814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65F4BE8-A500-D613-67BE-E41CDAD48CE4}"/>
              </a:ext>
            </a:extLst>
          </p:cNvPr>
          <p:cNvSpPr>
            <a:spLocks noGrp="1"/>
          </p:cNvSpPr>
          <p:nvPr>
            <p:ph type="title"/>
          </p:nvPr>
        </p:nvSpPr>
        <p:spPr>
          <a:xfrm>
            <a:off x="458216" y="549656"/>
            <a:ext cx="4818888" cy="1481328"/>
          </a:xfrm>
        </p:spPr>
        <p:txBody>
          <a:bodyPr vert="horz" lIns="91440" tIns="45720" rIns="91440" bIns="45720" rtlCol="0" anchor="b">
            <a:normAutofit/>
          </a:bodyPr>
          <a:lstStyle/>
          <a:p>
            <a:r>
              <a:rPr lang="en-US" sz="5400" kern="1200" dirty="0">
                <a:solidFill>
                  <a:schemeClr val="tx1"/>
                </a:solidFill>
                <a:latin typeface="+mj-lt"/>
                <a:ea typeface="+mj-ea"/>
                <a:cs typeface="+mj-cs"/>
              </a:rPr>
              <a:t>Comprehension </a:t>
            </a:r>
          </a:p>
        </p:txBody>
      </p:sp>
      <p:sp>
        <p:nvSpPr>
          <p:cNvPr id="2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12953A4-5529-0FD4-AA88-045A5C853130}"/>
              </a:ext>
            </a:extLst>
          </p:cNvPr>
          <p:cNvSpPr>
            <a:spLocks noGrp="1"/>
          </p:cNvSpPr>
          <p:nvPr>
            <p:ph idx="4294967295"/>
          </p:nvPr>
        </p:nvSpPr>
        <p:spPr>
          <a:xfrm>
            <a:off x="630936" y="2660904"/>
            <a:ext cx="4818888" cy="3547872"/>
          </a:xfrm>
        </p:spPr>
        <p:txBody>
          <a:bodyPr vert="horz" lIns="91440" tIns="45720" rIns="91440" bIns="45720" rtlCol="0" anchor="t">
            <a:normAutofit/>
          </a:bodyPr>
          <a:lstStyle/>
          <a:p>
            <a:pPr marL="0"/>
            <a:endParaRPr lang="en-US" sz="1700" dirty="0"/>
          </a:p>
          <a:p>
            <a:r>
              <a:rPr lang="en-US" sz="1700" dirty="0"/>
              <a:t>Comprehension is just as important as decoding!</a:t>
            </a:r>
          </a:p>
          <a:p>
            <a:r>
              <a:rPr lang="en-US" sz="1700" dirty="0"/>
              <a:t>Read each book more than once and continue to talk to your child about their book</a:t>
            </a:r>
          </a:p>
          <a:p>
            <a:r>
              <a:rPr lang="en-US" sz="1700" dirty="0"/>
              <a:t>Reading VIPERS: Vocabulary, Infer, Predict, Explain, Retrieve, Sequence</a:t>
            </a:r>
          </a:p>
          <a:p>
            <a:r>
              <a:rPr lang="en-US" sz="1700" dirty="0"/>
              <a:t>Asking questions based around these elements will develop your child’s comprehension skills.</a:t>
            </a:r>
            <a:br>
              <a:rPr lang="en-US" sz="1700" dirty="0"/>
            </a:br>
            <a:br>
              <a:rPr lang="en-US" sz="1700" dirty="0"/>
            </a:br>
            <a:endParaRPr lang="en-US" sz="1700" dirty="0"/>
          </a:p>
        </p:txBody>
      </p:sp>
      <p:pic>
        <p:nvPicPr>
          <p:cNvPr id="3" name="Picture 2">
            <a:extLst>
              <a:ext uri="{FF2B5EF4-FFF2-40B4-BE49-F238E27FC236}">
                <a16:creationId xmlns:a16="http://schemas.microsoft.com/office/drawing/2014/main" id="{060FD41D-62AA-7DB2-88C7-06F69CCE8D42}"/>
              </a:ext>
            </a:extLst>
          </p:cNvPr>
          <p:cNvPicPr>
            <a:picLocks noChangeAspect="1"/>
          </p:cNvPicPr>
          <p:nvPr/>
        </p:nvPicPr>
        <p:blipFill>
          <a:blip r:embed="rId3"/>
          <a:stretch>
            <a:fillRect/>
          </a:stretch>
        </p:blipFill>
        <p:spPr>
          <a:xfrm>
            <a:off x="6099048" y="685800"/>
            <a:ext cx="5458968" cy="5486400"/>
          </a:xfrm>
          <a:prstGeom prst="rect">
            <a:avLst/>
          </a:prstGeom>
        </p:spPr>
      </p:pic>
    </p:spTree>
    <p:extLst>
      <p:ext uri="{BB962C8B-B14F-4D97-AF65-F5344CB8AC3E}">
        <p14:creationId xmlns:p14="http://schemas.microsoft.com/office/powerpoint/2010/main" val="58117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AFCFF3-355F-E260-204C-51453BEEAA62}"/>
              </a:ext>
            </a:extLst>
          </p:cNvPr>
          <p:cNvSpPr>
            <a:spLocks noGrp="1"/>
          </p:cNvSpPr>
          <p:nvPr>
            <p:ph type="title"/>
          </p:nvPr>
        </p:nvSpPr>
        <p:spPr>
          <a:xfrm>
            <a:off x="630936" y="640080"/>
            <a:ext cx="4818888" cy="1481328"/>
          </a:xfrm>
        </p:spPr>
        <p:txBody>
          <a:bodyPr anchor="b">
            <a:normAutofit/>
          </a:bodyPr>
          <a:lstStyle/>
          <a:p>
            <a:r>
              <a:rPr lang="en-GB" sz="5400" b="1" dirty="0"/>
              <a:t>100 Reads </a:t>
            </a:r>
            <a:r>
              <a:rPr lang="en-GB" sz="5400" dirty="0"/>
              <a:t> </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12953A4-5529-0FD4-AA88-045A5C853130}"/>
              </a:ext>
            </a:extLst>
          </p:cNvPr>
          <p:cNvSpPr>
            <a:spLocks noGrp="1"/>
          </p:cNvSpPr>
          <p:nvPr>
            <p:ph idx="1"/>
          </p:nvPr>
        </p:nvSpPr>
        <p:spPr>
          <a:xfrm>
            <a:off x="630936" y="2660904"/>
            <a:ext cx="4818888" cy="3547872"/>
          </a:xfrm>
        </p:spPr>
        <p:txBody>
          <a:bodyPr anchor="t">
            <a:normAutofit fontScale="92500" lnSpcReduction="20000"/>
          </a:bodyPr>
          <a:lstStyle/>
          <a:p>
            <a:r>
              <a:rPr lang="en-GB" sz="2000" dirty="0"/>
              <a:t>Incentive used across the whole school</a:t>
            </a:r>
          </a:p>
          <a:p>
            <a:pPr marL="0" indent="0">
              <a:buNone/>
            </a:pPr>
            <a:endParaRPr lang="en-GB" sz="2000" dirty="0"/>
          </a:p>
          <a:p>
            <a:r>
              <a:rPr lang="en-GB" sz="2000" dirty="0"/>
              <a:t>Keep a tally of each time your child reads with an adult </a:t>
            </a:r>
            <a:r>
              <a:rPr lang="en-GB" sz="2000" b="1" u="sng" dirty="0"/>
              <a:t>at home.</a:t>
            </a:r>
          </a:p>
          <a:p>
            <a:pPr marL="0" indent="0">
              <a:buNone/>
            </a:pPr>
            <a:endParaRPr lang="en-GB" sz="2000" b="1" u="sng" dirty="0"/>
          </a:p>
          <a:p>
            <a:r>
              <a:rPr lang="en-GB" sz="2000" dirty="0"/>
              <a:t>Once you reach each milestone, date the appropriate column in the front of your child’s reading record.</a:t>
            </a:r>
          </a:p>
          <a:p>
            <a:pPr marL="0" indent="0">
              <a:buNone/>
            </a:pPr>
            <a:endParaRPr lang="en-GB" sz="2000" dirty="0"/>
          </a:p>
          <a:p>
            <a:r>
              <a:rPr lang="en-GB" sz="2000" dirty="0"/>
              <a:t>Your child will be rewarded with a sticker (25, 75), certificate (50), or Badge and Recognition in Smiley Assembly (100). </a:t>
            </a:r>
          </a:p>
          <a:p>
            <a:pPr marL="0" indent="0">
              <a:buNone/>
            </a:pPr>
            <a:endParaRPr lang="en-GB" sz="2200" dirty="0"/>
          </a:p>
          <a:p>
            <a:pPr marL="0" indent="0">
              <a:buNone/>
            </a:pPr>
            <a:endParaRPr lang="en-GB" sz="2200" dirty="0"/>
          </a:p>
        </p:txBody>
      </p:sp>
      <p:pic>
        <p:nvPicPr>
          <p:cNvPr id="5" name="Picture 4">
            <a:extLst>
              <a:ext uri="{FF2B5EF4-FFF2-40B4-BE49-F238E27FC236}">
                <a16:creationId xmlns:a16="http://schemas.microsoft.com/office/drawing/2014/main" id="{0B9ADED4-D885-E7E8-BB69-D9765CBA18B6}"/>
              </a:ext>
            </a:extLst>
          </p:cNvPr>
          <p:cNvPicPr>
            <a:picLocks noChangeAspect="1"/>
          </p:cNvPicPr>
          <p:nvPr/>
        </p:nvPicPr>
        <p:blipFill>
          <a:blip r:embed="rId3"/>
          <a:stretch>
            <a:fillRect/>
          </a:stretch>
        </p:blipFill>
        <p:spPr>
          <a:xfrm>
            <a:off x="6729870" y="640080"/>
            <a:ext cx="4197324" cy="5577840"/>
          </a:xfrm>
          <a:prstGeom prst="rect">
            <a:avLst/>
          </a:prstGeom>
        </p:spPr>
      </p:pic>
    </p:spTree>
    <p:extLst>
      <p:ext uri="{BB962C8B-B14F-4D97-AF65-F5344CB8AC3E}">
        <p14:creationId xmlns:p14="http://schemas.microsoft.com/office/powerpoint/2010/main" val="122719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AFCFF3-355F-E260-204C-51453BEEAA62}"/>
              </a:ext>
            </a:extLst>
          </p:cNvPr>
          <p:cNvSpPr>
            <a:spLocks noGrp="1"/>
          </p:cNvSpPr>
          <p:nvPr>
            <p:ph type="title"/>
          </p:nvPr>
        </p:nvSpPr>
        <p:spPr>
          <a:xfrm>
            <a:off x="686834" y="1153572"/>
            <a:ext cx="3200400" cy="4461163"/>
          </a:xfrm>
        </p:spPr>
        <p:txBody>
          <a:bodyPr>
            <a:normAutofit/>
          </a:bodyPr>
          <a:lstStyle/>
          <a:p>
            <a:r>
              <a:rPr lang="en-GB" b="1" u="sng" dirty="0">
                <a:solidFill>
                  <a:srgbClr val="FFFFFF"/>
                </a:solidFill>
              </a:rPr>
              <a:t>Expectations</a:t>
            </a:r>
            <a:r>
              <a:rPr lang="en-GB" dirty="0">
                <a:solidFill>
                  <a:srgbClr val="FFFFFF"/>
                </a:solidFill>
              </a:rPr>
              <a:t> </a:t>
            </a:r>
            <a:endParaRPr lang="en-GB">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512953A4-5529-0FD4-AA88-045A5C853130}"/>
              </a:ext>
            </a:extLst>
          </p:cNvPr>
          <p:cNvSpPr>
            <a:spLocks noGrp="1"/>
          </p:cNvSpPr>
          <p:nvPr>
            <p:ph idx="1"/>
          </p:nvPr>
        </p:nvSpPr>
        <p:spPr>
          <a:xfrm>
            <a:off x="4447308" y="591344"/>
            <a:ext cx="6906491" cy="5585619"/>
          </a:xfrm>
        </p:spPr>
        <p:txBody>
          <a:bodyPr anchor="ctr">
            <a:normAutofit/>
          </a:bodyPr>
          <a:lstStyle/>
          <a:p>
            <a:pPr marL="0" indent="0">
              <a:buNone/>
            </a:pPr>
            <a:endParaRPr lang="en-GB" sz="1800" dirty="0"/>
          </a:p>
          <a:p>
            <a:r>
              <a:rPr lang="en-GB" sz="1800" dirty="0"/>
              <a:t>Phonics practise </a:t>
            </a:r>
          </a:p>
          <a:p>
            <a:pPr marL="0" indent="0">
              <a:buNone/>
            </a:pPr>
            <a:endParaRPr lang="en-GB" sz="1800" dirty="0"/>
          </a:p>
          <a:p>
            <a:r>
              <a:rPr lang="en-GB" sz="1800" dirty="0"/>
              <a:t>Sending books into school daily in book bags</a:t>
            </a:r>
          </a:p>
          <a:p>
            <a:pPr marL="0" indent="0">
              <a:buNone/>
            </a:pPr>
            <a:endParaRPr lang="en-GB" sz="1800" dirty="0"/>
          </a:p>
          <a:p>
            <a:r>
              <a:rPr lang="en-GB" sz="1800" dirty="0"/>
              <a:t>Reading at least 3 times a week – checked in school </a:t>
            </a:r>
          </a:p>
          <a:p>
            <a:pPr marL="0" indent="0">
              <a:buNone/>
            </a:pPr>
            <a:endParaRPr lang="en-GB" sz="1800" dirty="0"/>
          </a:p>
          <a:p>
            <a:r>
              <a:rPr lang="en-GB" sz="1800" dirty="0"/>
              <a:t>Sign and date reading records</a:t>
            </a:r>
          </a:p>
          <a:p>
            <a:pPr marL="0" indent="0">
              <a:buNone/>
            </a:pPr>
            <a:endParaRPr lang="en-GB" sz="1800" dirty="0"/>
          </a:p>
          <a:p>
            <a:r>
              <a:rPr lang="en-GB" sz="1800" dirty="0"/>
              <a:t>Importance of repetition </a:t>
            </a:r>
          </a:p>
          <a:p>
            <a:pPr marL="0" indent="0">
              <a:buNone/>
            </a:pPr>
            <a:endParaRPr lang="en-GB" sz="1800" dirty="0"/>
          </a:p>
          <a:p>
            <a:r>
              <a:rPr lang="en-GB" sz="1800" dirty="0"/>
              <a:t>Reading for pleasure</a:t>
            </a:r>
          </a:p>
          <a:p>
            <a:pPr marL="0" indent="0">
              <a:buNone/>
            </a:pPr>
            <a:br>
              <a:rPr lang="en-GB" sz="1800" dirty="0"/>
            </a:br>
            <a:br>
              <a:rPr lang="en-GB" sz="1800" dirty="0"/>
            </a:br>
            <a:endParaRPr lang="en-GB" sz="1800" dirty="0"/>
          </a:p>
        </p:txBody>
      </p:sp>
    </p:spTree>
    <p:extLst>
      <p:ext uri="{BB962C8B-B14F-4D97-AF65-F5344CB8AC3E}">
        <p14:creationId xmlns:p14="http://schemas.microsoft.com/office/powerpoint/2010/main" val="301222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CCB7730-2E59-FE32-D9B6-87C5BE4E135D}"/>
              </a:ext>
            </a:extLst>
          </p:cNvPr>
          <p:cNvSpPr>
            <a:spLocks noGrp="1"/>
          </p:cNvSpPr>
          <p:nvPr>
            <p:ph type="title"/>
          </p:nvPr>
        </p:nvSpPr>
        <p:spPr>
          <a:xfrm>
            <a:off x="3345005" y="2374208"/>
            <a:ext cx="5561938" cy="2513516"/>
          </a:xfrm>
        </p:spPr>
        <p:txBody>
          <a:bodyPr vert="horz" lIns="91440" tIns="45720" rIns="91440" bIns="45720" rtlCol="0" anchor="b">
            <a:noAutofit/>
          </a:bodyPr>
          <a:lstStyle/>
          <a:p>
            <a:pPr algn="ctr"/>
            <a:r>
              <a:rPr lang="en-US" sz="4800" b="1" kern="1200" dirty="0">
                <a:solidFill>
                  <a:schemeClr val="tx1"/>
                </a:solidFill>
              </a:rPr>
              <a:t>Any Questions?</a:t>
            </a:r>
            <a:br>
              <a:rPr lang="en-US" sz="1800" kern="1200" dirty="0">
                <a:solidFill>
                  <a:schemeClr val="tx1"/>
                </a:solidFill>
              </a:rPr>
            </a:br>
            <a:br>
              <a:rPr lang="en-US" sz="1800" dirty="0"/>
            </a:br>
            <a:r>
              <a:rPr lang="en-GB" sz="1800" dirty="0"/>
              <a:t>Look out for communication regarding follow up Parent support reading workshops. </a:t>
            </a:r>
            <a:br>
              <a:rPr lang="en-GB" sz="1800" dirty="0"/>
            </a:br>
            <a:br>
              <a:rPr lang="en-GB" sz="1800" dirty="0"/>
            </a:br>
            <a:r>
              <a:rPr lang="en-GB" sz="1800" dirty="0"/>
              <a:t>If you have any further questions, please email the school office who will forward your questions to your child’s class teacher. </a:t>
            </a:r>
            <a:br>
              <a:rPr lang="en-GB" sz="1800" dirty="0"/>
            </a:br>
            <a:endParaRPr lang="en-US" sz="1800" kern="1200" dirty="0">
              <a:solidFill>
                <a:schemeClr val="tx1"/>
              </a:solidFill>
            </a:endParaRP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9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5B27522239AA4AA9AECBF73768DE57" ma:contentTypeVersion="15" ma:contentTypeDescription="Create a new document." ma:contentTypeScope="" ma:versionID="32419c1a7d19a500eac443ab0476e56e">
  <xsd:schema xmlns:xsd="http://www.w3.org/2001/XMLSchema" xmlns:xs="http://www.w3.org/2001/XMLSchema" xmlns:p="http://schemas.microsoft.com/office/2006/metadata/properties" xmlns:ns2="41b02afa-0909-40fb-9845-1f58cab10291" xmlns:ns3="2e8f05a0-f899-480a-8394-3950a3ef6b40" targetNamespace="http://schemas.microsoft.com/office/2006/metadata/properties" ma:root="true" ma:fieldsID="297d14f75c3241b3a25132dd20f6a70a" ns2:_="" ns3:_="">
    <xsd:import namespace="41b02afa-0909-40fb-9845-1f58cab10291"/>
    <xsd:import namespace="2e8f05a0-f899-480a-8394-3950a3ef6b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b02afa-0909-40fb-9845-1f58cab10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17bff1c-14e8-4714-9cd4-ab72cdf502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e8f05a0-f899-480a-8394-3950a3ef6b4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c863b4e-e6a4-491d-9107-547f01322177}" ma:internalName="TaxCatchAll" ma:showField="CatchAllData" ma:web="2e8f05a0-f899-480a-8394-3950a3ef6b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b02afa-0909-40fb-9845-1f58cab10291">
      <Terms xmlns="http://schemas.microsoft.com/office/infopath/2007/PartnerControls"/>
    </lcf76f155ced4ddcb4097134ff3c332f>
    <TaxCatchAll xmlns="2e8f05a0-f899-480a-8394-3950a3ef6b40" xsi:nil="true"/>
  </documentManagement>
</p:properties>
</file>

<file path=customXml/itemProps1.xml><?xml version="1.0" encoding="utf-8"?>
<ds:datastoreItem xmlns:ds="http://schemas.openxmlformats.org/officeDocument/2006/customXml" ds:itemID="{B1BF00D2-FE8B-4AC7-8ED8-990934E2ABD2}"/>
</file>

<file path=customXml/itemProps2.xml><?xml version="1.0" encoding="utf-8"?>
<ds:datastoreItem xmlns:ds="http://schemas.openxmlformats.org/officeDocument/2006/customXml" ds:itemID="{8684DA20-5428-4AB9-810A-7E56A67E06FB}"/>
</file>

<file path=customXml/itemProps3.xml><?xml version="1.0" encoding="utf-8"?>
<ds:datastoreItem xmlns:ds="http://schemas.openxmlformats.org/officeDocument/2006/customXml" ds:itemID="{4CDC09E9-7D34-4702-80C7-050AAD158EC5}"/>
</file>

<file path=docProps/app.xml><?xml version="1.0" encoding="utf-8"?>
<Properties xmlns="http://schemas.openxmlformats.org/officeDocument/2006/extended-properties" xmlns:vt="http://schemas.openxmlformats.org/officeDocument/2006/docPropsVTypes">
  <TotalTime>16</TotalTime>
  <Words>415</Words>
  <Application>Microsoft Office PowerPoint</Application>
  <PresentationFormat>Widescreen</PresentationFormat>
  <Paragraphs>58</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Reading Books </vt:lpstr>
      <vt:lpstr>Reading Wordless Picture Books</vt:lpstr>
      <vt:lpstr>Reading is all around </vt:lpstr>
      <vt:lpstr>Comprehension </vt:lpstr>
      <vt:lpstr>100 Reads  </vt:lpstr>
      <vt:lpstr>Expectations </vt:lpstr>
      <vt:lpstr>Any Questions?  Look out for communication regarding follow up Parent support reading workshops.   If you have any further questions, please email the school office who will forward your questions to your child’s class teacher.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Books </dc:title>
  <dc:creator>Kaylea Marie</dc:creator>
  <cp:lastModifiedBy>Kaylea Marie</cp:lastModifiedBy>
  <cp:revision>1</cp:revision>
  <dcterms:created xsi:type="dcterms:W3CDTF">2023-01-22T13:30:09Z</dcterms:created>
  <dcterms:modified xsi:type="dcterms:W3CDTF">2023-01-22T13:46:53Z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0x010100A55B27522239AA4AA9AECBF73768DE57</vt:lpwstr>
  </property>
</Properties>
</file>