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4" r:id="rId4"/>
  </p:sldMasterIdLst>
  <p:notesMasterIdLst>
    <p:notesMasterId r:id="rId14"/>
  </p:notesMasterIdLst>
  <p:handoutMasterIdLst>
    <p:handoutMasterId r:id="rId15"/>
  </p:handoutMasterIdLst>
  <p:sldIdLst>
    <p:sldId id="256" r:id="rId5"/>
    <p:sldId id="258" r:id="rId6"/>
    <p:sldId id="301" r:id="rId7"/>
    <p:sldId id="292" r:id="rId8"/>
    <p:sldId id="295" r:id="rId9"/>
    <p:sldId id="294" r:id="rId10"/>
    <p:sldId id="302" r:id="rId11"/>
    <p:sldId id="299" r:id="rId12"/>
    <p:sldId id="298" r:id="rId13"/>
  </p:sldIdLst>
  <p:sldSz cx="12188825" cy="6858000"/>
  <p:notesSz cx="6888163"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200">
          <p15:clr>
            <a:srgbClr val="A4A3A4"/>
          </p15:clr>
        </p15:guide>
        <p15:guide id="3" orient="horz" pos="3888">
          <p15:clr>
            <a:srgbClr val="A4A3A4"/>
          </p15:clr>
        </p15:guide>
        <p15:guide id="4" orient="horz" pos="2880">
          <p15:clr>
            <a:srgbClr val="A4A3A4"/>
          </p15:clr>
        </p15:guide>
        <p15:guide id="5" orient="horz" pos="3216">
          <p15:clr>
            <a:srgbClr val="A4A3A4"/>
          </p15:clr>
        </p15:guide>
        <p15:guide id="6" orient="horz" pos="816">
          <p15:clr>
            <a:srgbClr val="A4A3A4"/>
          </p15:clr>
        </p15:guide>
        <p15:guide id="7" orient="horz" pos="175">
          <p15:clr>
            <a:srgbClr val="A4A3A4"/>
          </p15:clr>
        </p15:guide>
        <p15:guide id="8" pos="3839">
          <p15:clr>
            <a:srgbClr val="A4A3A4"/>
          </p15:clr>
        </p15:guide>
        <p15:guide id="9" pos="959">
          <p15:clr>
            <a:srgbClr val="A4A3A4"/>
          </p15:clr>
        </p15:guide>
        <p15:guide id="10" pos="6719">
          <p15:clr>
            <a:srgbClr val="A4A3A4"/>
          </p15:clr>
        </p15:guide>
        <p15:guide id="11" pos="6143">
          <p15:clr>
            <a:srgbClr val="A4A3A4"/>
          </p15:clr>
        </p15:guide>
        <p15:guide id="12" pos="2831">
          <p15:clr>
            <a:srgbClr val="A4A3A4"/>
          </p15:clr>
        </p15:guide>
      </p15:sldGuideLst>
    </p:ext>
    <p:ext uri="{2D200454-40CA-4A62-9FC3-DE9A4176ACB9}">
      <p15:notesGuideLst xmlns:p15="http://schemas.microsoft.com/office/powerpoint/2012/main">
        <p15:guide id="1" orient="horz" pos="3157" userDrawn="1">
          <p15:clr>
            <a:srgbClr val="A4A3A4"/>
          </p15:clr>
        </p15:guide>
        <p15:guide id="2" pos="217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E25E649-3F16-4E02-A733-19D2CDBF48F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6163" autoAdjust="0"/>
  </p:normalViewPr>
  <p:slideViewPr>
    <p:cSldViewPr>
      <p:cViewPr varScale="1">
        <p:scale>
          <a:sx n="107" d="100"/>
          <a:sy n="107" d="100"/>
        </p:scale>
        <p:origin x="750" y="114"/>
      </p:cViewPr>
      <p:guideLst>
        <p:guide orient="horz" pos="2160"/>
        <p:guide orient="horz" pos="1200"/>
        <p:guide orient="horz" pos="3888"/>
        <p:guide orient="horz" pos="2880"/>
        <p:guide orient="horz" pos="3216"/>
        <p:guide orient="horz" pos="816"/>
        <p:guide orient="horz" pos="175"/>
        <p:guide pos="3839"/>
        <p:guide pos="959"/>
        <p:guide pos="6719"/>
        <p:guide pos="6143"/>
        <p:guide pos="2831"/>
      </p:guideLst>
    </p:cSldViewPr>
  </p:slideViewPr>
  <p:outlineViewPr>
    <p:cViewPr>
      <p:scale>
        <a:sx n="33" d="100"/>
        <a:sy n="33" d="100"/>
      </p:scale>
      <p:origin x="0" y="0"/>
    </p:cViewPr>
  </p:outlineViewPr>
  <p:notesTextViewPr>
    <p:cViewPr>
      <p:scale>
        <a:sx n="3" d="2"/>
        <a:sy n="3" d="2"/>
      </p:scale>
      <p:origin x="0" y="0"/>
    </p:cViewPr>
  </p:notesTextViewPr>
  <p:notesViewPr>
    <p:cSldViewPr showGuides="1">
      <p:cViewPr varScale="1">
        <p:scale>
          <a:sx n="76" d="100"/>
          <a:sy n="76" d="100"/>
        </p:scale>
        <p:origin x="2538" y="96"/>
      </p:cViewPr>
      <p:guideLst>
        <p:guide orient="horz" pos="3157"/>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4870" cy="501015"/>
          </a:xfrm>
          <a:prstGeom prst="rect">
            <a:avLst/>
          </a:prstGeom>
        </p:spPr>
        <p:txBody>
          <a:bodyPr vert="horz" lIns="93278" tIns="46638" rIns="93278" bIns="46638" rtlCol="0"/>
          <a:lstStyle>
            <a:lvl1pPr algn="l">
              <a:defRPr sz="1200"/>
            </a:lvl1pPr>
          </a:lstStyle>
          <a:p>
            <a:endParaRPr/>
          </a:p>
        </p:txBody>
      </p:sp>
      <p:sp>
        <p:nvSpPr>
          <p:cNvPr id="3" name="Date Placeholder 2"/>
          <p:cNvSpPr>
            <a:spLocks noGrp="1"/>
          </p:cNvSpPr>
          <p:nvPr>
            <p:ph type="dt" sz="quarter" idx="1"/>
          </p:nvPr>
        </p:nvSpPr>
        <p:spPr>
          <a:xfrm>
            <a:off x="3901699" y="0"/>
            <a:ext cx="2984870" cy="501015"/>
          </a:xfrm>
          <a:prstGeom prst="rect">
            <a:avLst/>
          </a:prstGeom>
        </p:spPr>
        <p:txBody>
          <a:bodyPr vert="horz" lIns="93278" tIns="46638" rIns="93278" bIns="46638" rtlCol="0"/>
          <a:lstStyle>
            <a:lvl1pPr algn="r">
              <a:defRPr sz="1200"/>
            </a:lvl1pPr>
          </a:lstStyle>
          <a:p>
            <a:fld id="{784AA43A-3F76-4A13-9CD6-36134EB429E3}" type="datetimeFigureOut">
              <a:rPr lang="en-US"/>
              <a:pPr/>
              <a:t>9/12/2023</a:t>
            </a:fld>
            <a:endParaRPr/>
          </a:p>
        </p:txBody>
      </p:sp>
      <p:sp>
        <p:nvSpPr>
          <p:cNvPr id="4" name="Footer Placeholder 3"/>
          <p:cNvSpPr>
            <a:spLocks noGrp="1"/>
          </p:cNvSpPr>
          <p:nvPr>
            <p:ph type="ftr" sz="quarter" idx="2"/>
          </p:nvPr>
        </p:nvSpPr>
        <p:spPr>
          <a:xfrm>
            <a:off x="1" y="9517547"/>
            <a:ext cx="2984870" cy="501015"/>
          </a:xfrm>
          <a:prstGeom prst="rect">
            <a:avLst/>
          </a:prstGeom>
        </p:spPr>
        <p:txBody>
          <a:bodyPr vert="horz" lIns="93278" tIns="46638" rIns="93278" bIns="46638" rtlCol="0" anchor="b"/>
          <a:lstStyle>
            <a:lvl1pPr algn="l">
              <a:defRPr sz="1200"/>
            </a:lvl1pPr>
          </a:lstStyle>
          <a:p>
            <a:endParaRPr/>
          </a:p>
        </p:txBody>
      </p:sp>
      <p:sp>
        <p:nvSpPr>
          <p:cNvPr id="5" name="Slide Number Placeholder 4"/>
          <p:cNvSpPr>
            <a:spLocks noGrp="1"/>
          </p:cNvSpPr>
          <p:nvPr>
            <p:ph type="sldNum" sz="quarter" idx="3"/>
          </p:nvPr>
        </p:nvSpPr>
        <p:spPr>
          <a:xfrm>
            <a:off x="3901699" y="9517547"/>
            <a:ext cx="2984870" cy="501015"/>
          </a:xfrm>
          <a:prstGeom prst="rect">
            <a:avLst/>
          </a:prstGeom>
        </p:spPr>
        <p:txBody>
          <a:bodyPr vert="horz" lIns="93278" tIns="46638" rIns="93278" bIns="46638" rtlCol="0" anchor="b"/>
          <a:lstStyle>
            <a:lvl1pPr algn="r">
              <a:defRPr sz="1200"/>
            </a:lvl1pPr>
          </a:lstStyle>
          <a:p>
            <a:fld id="{A850423A-8BCE-448E-A97B-03A88B2B12C1}" type="slidenum">
              <a:rPr/>
              <a:p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4870" cy="501015"/>
          </a:xfrm>
          <a:prstGeom prst="rect">
            <a:avLst/>
          </a:prstGeom>
        </p:spPr>
        <p:txBody>
          <a:bodyPr vert="horz" lIns="93278" tIns="46638" rIns="93278" bIns="46638" rtlCol="0"/>
          <a:lstStyle>
            <a:lvl1pPr algn="l">
              <a:defRPr sz="1200"/>
            </a:lvl1pPr>
          </a:lstStyle>
          <a:p>
            <a:endParaRPr/>
          </a:p>
        </p:txBody>
      </p:sp>
      <p:sp>
        <p:nvSpPr>
          <p:cNvPr id="3" name="Date Placeholder 2"/>
          <p:cNvSpPr>
            <a:spLocks noGrp="1"/>
          </p:cNvSpPr>
          <p:nvPr>
            <p:ph type="dt" idx="1"/>
          </p:nvPr>
        </p:nvSpPr>
        <p:spPr>
          <a:xfrm>
            <a:off x="3901699" y="0"/>
            <a:ext cx="2984870" cy="501015"/>
          </a:xfrm>
          <a:prstGeom prst="rect">
            <a:avLst/>
          </a:prstGeom>
        </p:spPr>
        <p:txBody>
          <a:bodyPr vert="horz" lIns="93278" tIns="46638" rIns="93278" bIns="46638" rtlCol="0"/>
          <a:lstStyle>
            <a:lvl1pPr algn="r">
              <a:defRPr sz="1200"/>
            </a:lvl1pPr>
          </a:lstStyle>
          <a:p>
            <a:fld id="{5F674A4F-2B7A-4ECB-A400-260B2FFC03C1}" type="datetimeFigureOut">
              <a:rPr lang="en-US"/>
              <a:pPr/>
              <a:t>9/12/2023</a:t>
            </a:fld>
            <a:endParaRPr/>
          </a:p>
        </p:txBody>
      </p:sp>
      <p:sp>
        <p:nvSpPr>
          <p:cNvPr id="4" name="Slide Image Placeholder 3"/>
          <p:cNvSpPr>
            <a:spLocks noGrp="1" noRot="1" noChangeAspect="1"/>
          </p:cNvSpPr>
          <p:nvPr>
            <p:ph type="sldImg" idx="2"/>
          </p:nvPr>
        </p:nvSpPr>
        <p:spPr>
          <a:xfrm>
            <a:off x="103188" y="750888"/>
            <a:ext cx="6681787" cy="3759200"/>
          </a:xfrm>
          <a:prstGeom prst="rect">
            <a:avLst/>
          </a:prstGeom>
          <a:noFill/>
          <a:ln w="12700">
            <a:solidFill>
              <a:prstClr val="black"/>
            </a:solidFill>
          </a:ln>
        </p:spPr>
        <p:txBody>
          <a:bodyPr vert="horz" lIns="93278" tIns="46638" rIns="93278" bIns="46638" rtlCol="0" anchor="ctr"/>
          <a:lstStyle/>
          <a:p>
            <a:endParaRPr/>
          </a:p>
        </p:txBody>
      </p:sp>
      <p:sp>
        <p:nvSpPr>
          <p:cNvPr id="5" name="Notes Placeholder 4"/>
          <p:cNvSpPr>
            <a:spLocks noGrp="1"/>
          </p:cNvSpPr>
          <p:nvPr>
            <p:ph type="body" sz="quarter" idx="3"/>
          </p:nvPr>
        </p:nvSpPr>
        <p:spPr>
          <a:xfrm>
            <a:off x="688817" y="4759643"/>
            <a:ext cx="5510530" cy="4509135"/>
          </a:xfrm>
          <a:prstGeom prst="rect">
            <a:avLst/>
          </a:prstGeom>
        </p:spPr>
        <p:txBody>
          <a:bodyPr vert="horz" lIns="93278" tIns="46638" rIns="93278" bIns="46638"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1" y="9517547"/>
            <a:ext cx="2984870" cy="501015"/>
          </a:xfrm>
          <a:prstGeom prst="rect">
            <a:avLst/>
          </a:prstGeom>
        </p:spPr>
        <p:txBody>
          <a:bodyPr vert="horz" lIns="93278" tIns="46638" rIns="93278" bIns="46638" rtlCol="0" anchor="b"/>
          <a:lstStyle>
            <a:lvl1pPr algn="l">
              <a:defRPr sz="1200"/>
            </a:lvl1pPr>
          </a:lstStyle>
          <a:p>
            <a:endParaRPr/>
          </a:p>
        </p:txBody>
      </p:sp>
      <p:sp>
        <p:nvSpPr>
          <p:cNvPr id="7" name="Slide Number Placeholder 6"/>
          <p:cNvSpPr>
            <a:spLocks noGrp="1"/>
          </p:cNvSpPr>
          <p:nvPr>
            <p:ph type="sldNum" sz="quarter" idx="5"/>
          </p:nvPr>
        </p:nvSpPr>
        <p:spPr>
          <a:xfrm>
            <a:off x="3901699" y="9517547"/>
            <a:ext cx="2984870" cy="501015"/>
          </a:xfrm>
          <a:prstGeom prst="rect">
            <a:avLst/>
          </a:prstGeom>
        </p:spPr>
        <p:txBody>
          <a:bodyPr vert="horz" lIns="93278" tIns="46638" rIns="93278" bIns="46638" rtlCol="0" anchor="b"/>
          <a:lstStyle>
            <a:lvl1pPr algn="r">
              <a:defRPr sz="1200"/>
            </a:lvl1pPr>
          </a:lstStyle>
          <a:p>
            <a:fld id="{01F2A70B-78F2-4DCF-B53B-C990D2FAFB8A}" type="slidenum">
              <a:rPr/>
              <a:p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1F2A70B-78F2-4DCF-B53B-C990D2FAFB8A}" type="slidenum">
              <a:rPr lang="en-GB" smtClean="0"/>
              <a:pPr/>
              <a:t>1</a:t>
            </a:fld>
            <a:endParaRPr lang="en-GB"/>
          </a:p>
        </p:txBody>
      </p:sp>
    </p:spTree>
    <p:extLst>
      <p:ext uri="{BB962C8B-B14F-4D97-AF65-F5344CB8AC3E}">
        <p14:creationId xmlns:p14="http://schemas.microsoft.com/office/powerpoint/2010/main" val="3660775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256" name="line"/>
          <p:cNvGrpSpPr/>
          <p:nvPr/>
        </p:nvGrpSpPr>
        <p:grpSpPr bwMode="invGray">
          <a:xfrm>
            <a:off x="1584896" y="4724400"/>
            <a:ext cx="8631936" cy="64008"/>
            <a:chOff x="-4110038" y="2703513"/>
            <a:chExt cx="17394239" cy="160336"/>
          </a:xfrm>
          <a:solidFill>
            <a:schemeClr val="tx2"/>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Subtitle 2"/>
          <p:cNvSpPr>
            <a:spLocks noGrp="1"/>
          </p:cNvSpPr>
          <p:nvPr>
            <p:ph type="subTitle" idx="1"/>
          </p:nvPr>
        </p:nvSpPr>
        <p:spPr>
          <a:xfrm>
            <a:off x="1522413" y="5105400"/>
            <a:ext cx="9143999" cy="1066800"/>
          </a:xfrm>
        </p:spPr>
        <p:txBody>
          <a:bodyPr/>
          <a:lstStyle>
            <a:lvl1pPr marL="0" indent="0" algn="l">
              <a:spcBef>
                <a:spcPts val="0"/>
              </a:spcBef>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2" name="Title 1"/>
          <p:cNvSpPr>
            <a:spLocks noGrp="1"/>
          </p:cNvSpPr>
          <p:nvPr>
            <p:ph type="ctrTitle"/>
          </p:nvPr>
        </p:nvSpPr>
        <p:spPr>
          <a:xfrm>
            <a:off x="1522413" y="1905000"/>
            <a:ext cx="9144000" cy="2667000"/>
          </a:xfrm>
        </p:spPr>
        <p:txBody>
          <a:bodyPr>
            <a:noAutofit/>
          </a:bodyPr>
          <a:lstStyle>
            <a:lvl1pPr>
              <a:defRPr sz="5400"/>
            </a:lvl1pPr>
          </a:lstStyle>
          <a:p>
            <a:r>
              <a:rPr lang="en-US"/>
              <a:t>Click to edit Master title style</a:t>
            </a:r>
            <a:endParaRPr/>
          </a:p>
        </p:txBody>
      </p:sp>
    </p:spTree>
    <p:extLst>
      <p:ext uri="{BB962C8B-B14F-4D97-AF65-F5344CB8AC3E}">
        <p14:creationId xmlns:p14="http://schemas.microsoft.com/office/powerpoint/2010/main" val="2785518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 name="line"/>
          <p:cNvGrpSpPr/>
          <p:nvPr/>
        </p:nvGrpSpPr>
        <p:grpSpPr bwMode="invGray">
          <a:xfrm>
            <a:off x="1522413" y="1514475"/>
            <a:ext cx="10569575" cy="64008"/>
            <a:chOff x="1522413" y="1514475"/>
            <a:chExt cx="10569575" cy="64008"/>
          </a:xfrm>
          <a:solidFill>
            <a:schemeClr val="tx2"/>
          </a:solidFill>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4" name="Date Placeholder 3"/>
          <p:cNvSpPr>
            <a:spLocks noGrp="1"/>
          </p:cNvSpPr>
          <p:nvPr>
            <p:ph type="dt" sz="half" idx="10"/>
          </p:nvPr>
        </p:nvSpPr>
        <p:spPr/>
        <p:txBody>
          <a:bodyPr/>
          <a:lstStyle/>
          <a:p>
            <a:fld id="{C6233C5E-A50F-4321-A52C-7367685B52F7}" type="datetime1">
              <a:rPr lang="en-US" smtClean="0"/>
              <a:t>9/12/2023</a:t>
            </a:fld>
            <a:endParaRPr lang="en-US"/>
          </a:p>
        </p:txBody>
      </p:sp>
      <p:sp>
        <p:nvSpPr>
          <p:cNvPr id="5" name="Footer Placeholder 4"/>
          <p:cNvSpPr>
            <a:spLocks noGrp="1"/>
          </p:cNvSpPr>
          <p:nvPr>
            <p:ph type="ftr" sz="quarter" idx="11"/>
          </p:nvPr>
        </p:nvSpPr>
        <p:spPr/>
        <p:txBody>
          <a:bodyPr/>
          <a:lstStyle/>
          <a:p>
            <a:r>
              <a:rPr lang="en-US"/>
              <a:t>Page number</a:t>
            </a:r>
          </a:p>
        </p:txBody>
      </p:sp>
      <p:sp>
        <p:nvSpPr>
          <p:cNvPr id="6" name="Slide Number Placeholder 5"/>
          <p:cNvSpPr>
            <a:spLocks noGrp="1"/>
          </p:cNvSpPr>
          <p:nvPr>
            <p:ph type="sldNum" sz="quarter" idx="12"/>
          </p:nvPr>
        </p:nvSpPr>
        <p:spPr/>
        <p:txBody>
          <a:bodyPr/>
          <a:lstStyle/>
          <a:p>
            <a:fld id="{25BA54BD-C84D-46CE-8B72-31BFB26ABA43}" type="slidenum">
              <a:rPr lang="en-US" smtClean="0"/>
              <a:pPr/>
              <a:t>‹#›</a:t>
            </a:fld>
            <a:endParaRPr lang="en-US"/>
          </a:p>
        </p:txBody>
      </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2" name="Title 1"/>
          <p:cNvSpPr>
            <a:spLocks noGrp="1"/>
          </p:cNvSpPr>
          <p:nvPr>
            <p:ph type="title"/>
          </p:nvPr>
        </p:nvSpPr>
        <p:spPr/>
        <p:txBody>
          <a:bodyPr/>
          <a:lstStyle/>
          <a:p>
            <a:r>
              <a:rPr lang="en-US"/>
              <a:t>Click to edit Master title style</a:t>
            </a:r>
            <a:endParaRPr/>
          </a:p>
        </p:txBody>
      </p:sp>
    </p:spTree>
    <p:extLst>
      <p:ext uri="{BB962C8B-B14F-4D97-AF65-F5344CB8AC3E}">
        <p14:creationId xmlns:p14="http://schemas.microsoft.com/office/powerpoint/2010/main" val="1234169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 name="line"/>
          <p:cNvGrpSpPr/>
          <p:nvPr/>
        </p:nvGrpSpPr>
        <p:grpSpPr bwMode="invGray">
          <a:xfrm rot="5400000">
            <a:off x="6864412" y="3472598"/>
            <a:ext cx="6492240" cy="64008"/>
            <a:chOff x="1522413" y="1514475"/>
            <a:chExt cx="10569575" cy="64008"/>
          </a:xfrm>
          <a:solidFill>
            <a:schemeClr val="tx2"/>
          </a:solidFill>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4" name="Date Placeholder 3"/>
          <p:cNvSpPr>
            <a:spLocks noGrp="1"/>
          </p:cNvSpPr>
          <p:nvPr>
            <p:ph type="dt" sz="half" idx="10"/>
          </p:nvPr>
        </p:nvSpPr>
        <p:spPr/>
        <p:txBody>
          <a:bodyPr/>
          <a:lstStyle/>
          <a:p>
            <a:fld id="{FB900452-5EFD-4CD1-A4E1-3831F0D46766}" type="datetime1">
              <a:rPr lang="en-US" smtClean="0"/>
              <a:t>9/12/2023</a:t>
            </a:fld>
            <a:endParaRPr lang="en-US"/>
          </a:p>
        </p:txBody>
      </p:sp>
      <p:sp>
        <p:nvSpPr>
          <p:cNvPr id="5" name="Footer Placeholder 4"/>
          <p:cNvSpPr>
            <a:spLocks noGrp="1"/>
          </p:cNvSpPr>
          <p:nvPr>
            <p:ph type="ftr" sz="quarter" idx="11"/>
          </p:nvPr>
        </p:nvSpPr>
        <p:spPr/>
        <p:txBody>
          <a:bodyPr/>
          <a:lstStyle/>
          <a:p>
            <a:r>
              <a:rPr lang="en-US"/>
              <a:t>Page number</a:t>
            </a:r>
          </a:p>
        </p:txBody>
      </p:sp>
      <p:sp>
        <p:nvSpPr>
          <p:cNvPr id="6" name="Slide Number Placeholder 5"/>
          <p:cNvSpPr>
            <a:spLocks noGrp="1"/>
          </p:cNvSpPr>
          <p:nvPr>
            <p:ph type="sldNum" sz="quarter" idx="12"/>
          </p:nvPr>
        </p:nvSpPr>
        <p:spPr/>
        <p:txBody>
          <a:bodyPr/>
          <a:lstStyle/>
          <a:p>
            <a:fld id="{25BA54BD-C84D-46CE-8B72-31BFB26ABA43}" type="slidenum">
              <a:rPr lang="en-US" smtClean="0"/>
              <a:pPr/>
              <a:t>‹#›</a:t>
            </a:fld>
            <a:endParaRPr lang="en-US"/>
          </a:p>
        </p:txBody>
      </p:sp>
      <p:sp>
        <p:nvSpPr>
          <p:cNvPr id="3" name="Vertical Text Placeholder 2"/>
          <p:cNvSpPr>
            <a:spLocks noGrp="1"/>
          </p:cNvSpPr>
          <p:nvPr>
            <p:ph type="body" orient="vert" idx="1"/>
          </p:nvPr>
        </p:nvSpPr>
        <p:spPr>
          <a:xfrm>
            <a:off x="608012" y="277813"/>
            <a:ext cx="9144001" cy="5898573"/>
          </a:xfrm>
        </p:spPr>
        <p:txBody>
          <a:bodyPr vert="eaVert"/>
          <a:lstStyle>
            <a:lvl5pPr>
              <a:defRPr/>
            </a:lvl5pPr>
            <a:lvl6pPr>
              <a:defRPr/>
            </a:lvl6pPr>
            <a:lvl7pPr>
              <a:defRPr/>
            </a:lvl7pPr>
            <a:lvl8pPr>
              <a:defRPr baseline="0"/>
            </a:lvl8pPr>
            <a:lvl9pPr>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2" name="Vertical Title 1"/>
          <p:cNvSpPr>
            <a:spLocks noGrp="1"/>
          </p:cNvSpPr>
          <p:nvPr>
            <p:ph type="title" orient="vert"/>
          </p:nvPr>
        </p:nvSpPr>
        <p:spPr>
          <a:xfrm>
            <a:off x="10361612" y="274639"/>
            <a:ext cx="1371600" cy="5901747"/>
          </a:xfrm>
        </p:spPr>
        <p:txBody>
          <a:bodyPr vert="eaVert"/>
          <a:lstStyle/>
          <a:p>
            <a:r>
              <a:rPr lang="en-US"/>
              <a:t>Click to edit Master title style</a:t>
            </a:r>
            <a:endParaRPr/>
          </a:p>
        </p:txBody>
      </p:sp>
    </p:spTree>
    <p:extLst>
      <p:ext uri="{BB962C8B-B14F-4D97-AF65-F5344CB8AC3E}">
        <p14:creationId xmlns:p14="http://schemas.microsoft.com/office/powerpoint/2010/main" val="1358553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67" name="line"/>
          <p:cNvGrpSpPr/>
          <p:nvPr/>
        </p:nvGrpSpPr>
        <p:grpSpPr bwMode="invGray">
          <a:xfrm>
            <a:off x="1522413" y="1514475"/>
            <a:ext cx="10569575" cy="64008"/>
            <a:chOff x="1522413" y="1514475"/>
            <a:chExt cx="10569575" cy="64008"/>
          </a:xfrm>
          <a:solidFill>
            <a:schemeClr val="tx2"/>
          </a:solidFill>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4" name="Date Placeholder 3"/>
          <p:cNvSpPr>
            <a:spLocks noGrp="1"/>
          </p:cNvSpPr>
          <p:nvPr>
            <p:ph type="dt" sz="half" idx="10"/>
          </p:nvPr>
        </p:nvSpPr>
        <p:spPr/>
        <p:txBody>
          <a:bodyPr/>
          <a:lstStyle/>
          <a:p>
            <a:fld id="{DF7FABFD-FDF3-44F9-8904-3142B2331731}" type="datetime1">
              <a:rPr lang="en-US" smtClean="0"/>
              <a:t>9/12/2023</a:t>
            </a:fld>
            <a:endParaRPr lang="en-US"/>
          </a:p>
        </p:txBody>
      </p:sp>
      <p:sp>
        <p:nvSpPr>
          <p:cNvPr id="5" name="Footer Placeholder 4"/>
          <p:cNvSpPr>
            <a:spLocks noGrp="1"/>
          </p:cNvSpPr>
          <p:nvPr>
            <p:ph type="ftr" sz="quarter" idx="11"/>
          </p:nvPr>
        </p:nvSpPr>
        <p:spPr/>
        <p:txBody>
          <a:bodyPr/>
          <a:lstStyle/>
          <a:p>
            <a:r>
              <a:rPr lang="en-US"/>
              <a:t>Page number</a:t>
            </a:r>
          </a:p>
        </p:txBody>
      </p:sp>
      <p:sp>
        <p:nvSpPr>
          <p:cNvPr id="6" name="Slide Number Placeholder 5"/>
          <p:cNvSpPr>
            <a:spLocks noGrp="1"/>
          </p:cNvSpPr>
          <p:nvPr>
            <p:ph type="sldNum" sz="quarter" idx="12"/>
          </p:nvPr>
        </p:nvSpPr>
        <p:spPr/>
        <p:txBody>
          <a:bodyPr/>
          <a:lstStyle/>
          <a:p>
            <a:fld id="{25BA54BD-C84D-46CE-8B72-31BFB26ABA43}" type="slidenum">
              <a:rPr lang="en-US" smtClean="0"/>
              <a:pPr/>
              <a:t>‹#›</a:t>
            </a:fld>
            <a:endParaRPr lang="en-US"/>
          </a:p>
        </p:txBody>
      </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spTree>
    <p:extLst>
      <p:ext uri="{BB962C8B-B14F-4D97-AF65-F5344CB8AC3E}">
        <p14:creationId xmlns:p14="http://schemas.microsoft.com/office/powerpoint/2010/main" val="3085765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255" name="line"/>
          <p:cNvGrpSpPr/>
          <p:nvPr/>
        </p:nvGrpSpPr>
        <p:grpSpPr bwMode="invGray">
          <a:xfrm>
            <a:off x="1584896" y="4724400"/>
            <a:ext cx="8631936" cy="64008"/>
            <a:chOff x="-4110038" y="2703513"/>
            <a:chExt cx="17394239" cy="160336"/>
          </a:xfrm>
          <a:solidFill>
            <a:schemeClr val="tx2"/>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4" name="Date Placeholder 3"/>
          <p:cNvSpPr>
            <a:spLocks noGrp="1"/>
          </p:cNvSpPr>
          <p:nvPr>
            <p:ph type="dt" sz="half" idx="10"/>
          </p:nvPr>
        </p:nvSpPr>
        <p:spPr/>
        <p:txBody>
          <a:bodyPr/>
          <a:lstStyle/>
          <a:p>
            <a:fld id="{9D4C038A-7637-4974-88CD-912C9D78ACE0}" type="datetime1">
              <a:rPr lang="en-US" smtClean="0"/>
              <a:t>9/12/2023</a:t>
            </a:fld>
            <a:endParaRPr lang="en-US"/>
          </a:p>
        </p:txBody>
      </p:sp>
      <p:sp>
        <p:nvSpPr>
          <p:cNvPr id="5" name="Footer Placeholder 4"/>
          <p:cNvSpPr>
            <a:spLocks noGrp="1"/>
          </p:cNvSpPr>
          <p:nvPr>
            <p:ph type="ftr" sz="quarter" idx="11"/>
          </p:nvPr>
        </p:nvSpPr>
        <p:spPr/>
        <p:txBody>
          <a:bodyPr/>
          <a:lstStyle/>
          <a:p>
            <a:r>
              <a:rPr lang="en-US"/>
              <a:t>Page number</a:t>
            </a:r>
          </a:p>
        </p:txBody>
      </p:sp>
      <p:sp>
        <p:nvSpPr>
          <p:cNvPr id="6" name="Slide Number Placeholder 5"/>
          <p:cNvSpPr>
            <a:spLocks noGrp="1"/>
          </p:cNvSpPr>
          <p:nvPr>
            <p:ph type="sldNum" sz="quarter" idx="12"/>
          </p:nvPr>
        </p:nvSpPr>
        <p:spPr/>
        <p:txBody>
          <a:bodyPr/>
          <a:lstStyle/>
          <a:p>
            <a:fld id="{25BA54BD-C84D-46CE-8B72-31BFB26ABA43}" type="slidenum">
              <a:rPr lang="en-US" smtClean="0"/>
              <a:pPr/>
              <a:t>‹#›</a:t>
            </a:fld>
            <a:endParaRPr lang="en-US"/>
          </a:p>
        </p:txBody>
      </p:sp>
      <p:sp>
        <p:nvSpPr>
          <p:cNvPr id="3" name="Text Placeholder 2"/>
          <p:cNvSpPr>
            <a:spLocks noGrp="1"/>
          </p:cNvSpPr>
          <p:nvPr>
            <p:ph type="body" idx="1"/>
          </p:nvPr>
        </p:nvSpPr>
        <p:spPr>
          <a:xfrm>
            <a:off x="1522413" y="5102525"/>
            <a:ext cx="9143999" cy="1069675"/>
          </a:xfrm>
        </p:spPr>
        <p:txBody>
          <a:bodyPr anchor="t">
            <a:normAutofit/>
          </a:bodyPr>
          <a:lstStyle>
            <a:lvl1pPr marL="0" indent="0">
              <a:spcBef>
                <a:spcPts val="0"/>
              </a:spcBef>
              <a:buNone/>
              <a:defRPr sz="24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2" name="Title 1"/>
          <p:cNvSpPr>
            <a:spLocks noGrp="1"/>
          </p:cNvSpPr>
          <p:nvPr>
            <p:ph type="title"/>
          </p:nvPr>
        </p:nvSpPr>
        <p:spPr>
          <a:xfrm>
            <a:off x="1522413" y="1905000"/>
            <a:ext cx="9144000" cy="2667000"/>
          </a:xfrm>
        </p:spPr>
        <p:txBody>
          <a:bodyPr anchor="b">
            <a:noAutofit/>
          </a:bodyPr>
          <a:lstStyle>
            <a:lvl1pPr algn="l">
              <a:defRPr sz="4400" b="0" cap="none" baseline="0"/>
            </a:lvl1pPr>
          </a:lstStyle>
          <a:p>
            <a:r>
              <a:rPr lang="en-US"/>
              <a:t>Click to edit Master title style</a:t>
            </a:r>
            <a:endParaRPr/>
          </a:p>
        </p:txBody>
      </p:sp>
    </p:spTree>
    <p:extLst>
      <p:ext uri="{BB962C8B-B14F-4D97-AF65-F5344CB8AC3E}">
        <p14:creationId xmlns:p14="http://schemas.microsoft.com/office/powerpoint/2010/main" val="1245632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58" name="line"/>
          <p:cNvGrpSpPr/>
          <p:nvPr/>
        </p:nvGrpSpPr>
        <p:grpSpPr bwMode="invGray">
          <a:xfrm>
            <a:off x="1522413" y="1514475"/>
            <a:ext cx="10569575" cy="64008"/>
            <a:chOff x="1522413" y="1514475"/>
            <a:chExt cx="10569575" cy="64008"/>
          </a:xfrm>
          <a:solidFill>
            <a:schemeClr val="tx2"/>
          </a:solidFill>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5" name="Date Placeholder 4"/>
          <p:cNvSpPr>
            <a:spLocks noGrp="1"/>
          </p:cNvSpPr>
          <p:nvPr>
            <p:ph type="dt" sz="half" idx="10"/>
          </p:nvPr>
        </p:nvSpPr>
        <p:spPr/>
        <p:txBody>
          <a:bodyPr/>
          <a:lstStyle/>
          <a:p>
            <a:fld id="{A9558E35-3F19-4505-A3F3-854949227FC2}" type="datetime1">
              <a:rPr lang="en-US" smtClean="0"/>
              <a:t>9/12/2023</a:t>
            </a:fld>
            <a:endParaRPr lang="en-US"/>
          </a:p>
        </p:txBody>
      </p:sp>
      <p:sp>
        <p:nvSpPr>
          <p:cNvPr id="6" name="Footer Placeholder 5"/>
          <p:cNvSpPr>
            <a:spLocks noGrp="1"/>
          </p:cNvSpPr>
          <p:nvPr>
            <p:ph type="ftr" sz="quarter" idx="11"/>
          </p:nvPr>
        </p:nvSpPr>
        <p:spPr/>
        <p:txBody>
          <a:bodyPr/>
          <a:lstStyle/>
          <a:p>
            <a:r>
              <a:rPr lang="en-US"/>
              <a:t>Page number</a:t>
            </a:r>
          </a:p>
        </p:txBody>
      </p:sp>
      <p:sp>
        <p:nvSpPr>
          <p:cNvPr id="7" name="Slide Number Placeholder 6"/>
          <p:cNvSpPr>
            <a:spLocks noGrp="1"/>
          </p:cNvSpPr>
          <p:nvPr>
            <p:ph type="sldNum" sz="quarter" idx="12"/>
          </p:nvPr>
        </p:nvSpPr>
        <p:spPr/>
        <p:txBody>
          <a:bodyPr/>
          <a:lstStyle/>
          <a:p>
            <a:fld id="{25BA54BD-C84D-46CE-8B72-31BFB26ABA43}" type="slidenum">
              <a:rPr lang="en-US" smtClean="0"/>
              <a:pPr/>
              <a:t>‹#›</a:t>
            </a:fld>
            <a:endParaRPr lang="en-US"/>
          </a:p>
        </p:txBody>
      </p:sp>
      <p:sp>
        <p:nvSpPr>
          <p:cNvPr id="4" name="Content Placeholder 3"/>
          <p:cNvSpPr>
            <a:spLocks noGrp="1"/>
          </p:cNvSpPr>
          <p:nvPr>
            <p:ph sz="half" idx="2"/>
          </p:nvPr>
        </p:nvSpPr>
        <p:spPr>
          <a:xfrm>
            <a:off x="6246815" y="1905000"/>
            <a:ext cx="4419598"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3" name="Content Placeholder 2"/>
          <p:cNvSpPr>
            <a:spLocks noGrp="1"/>
          </p:cNvSpPr>
          <p:nvPr>
            <p:ph sz="half" idx="1"/>
          </p:nvPr>
        </p:nvSpPr>
        <p:spPr>
          <a:xfrm>
            <a:off x="1522413" y="1905000"/>
            <a:ext cx="441959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spTree>
    <p:extLst>
      <p:ext uri="{BB962C8B-B14F-4D97-AF65-F5344CB8AC3E}">
        <p14:creationId xmlns:p14="http://schemas.microsoft.com/office/powerpoint/2010/main" val="2965968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60" name="line"/>
          <p:cNvGrpSpPr/>
          <p:nvPr/>
        </p:nvGrpSpPr>
        <p:grpSpPr bwMode="invGray">
          <a:xfrm>
            <a:off x="1522413" y="1514475"/>
            <a:ext cx="10569575" cy="64008"/>
            <a:chOff x="1522413" y="1514475"/>
            <a:chExt cx="10569575" cy="64008"/>
          </a:xfrm>
          <a:solidFill>
            <a:schemeClr val="tx2"/>
          </a:solidFill>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7" name="Date Placeholder 6"/>
          <p:cNvSpPr>
            <a:spLocks noGrp="1"/>
          </p:cNvSpPr>
          <p:nvPr>
            <p:ph type="dt" sz="half" idx="10"/>
          </p:nvPr>
        </p:nvSpPr>
        <p:spPr/>
        <p:txBody>
          <a:bodyPr/>
          <a:lstStyle/>
          <a:p>
            <a:fld id="{4F4601E6-C81B-4026-8B16-822700A436A6}" type="datetime1">
              <a:rPr lang="en-US" smtClean="0"/>
              <a:t>9/12/2023</a:t>
            </a:fld>
            <a:endParaRPr lang="en-US"/>
          </a:p>
        </p:txBody>
      </p:sp>
      <p:sp>
        <p:nvSpPr>
          <p:cNvPr id="8" name="Footer Placeholder 7"/>
          <p:cNvSpPr>
            <a:spLocks noGrp="1"/>
          </p:cNvSpPr>
          <p:nvPr>
            <p:ph type="ftr" sz="quarter" idx="11"/>
          </p:nvPr>
        </p:nvSpPr>
        <p:spPr/>
        <p:txBody>
          <a:bodyPr/>
          <a:lstStyle/>
          <a:p>
            <a:r>
              <a:rPr lang="en-US"/>
              <a:t>Page number</a:t>
            </a:r>
          </a:p>
        </p:txBody>
      </p:sp>
      <p:sp>
        <p:nvSpPr>
          <p:cNvPr id="9" name="Slide Number Placeholder 8"/>
          <p:cNvSpPr>
            <a:spLocks noGrp="1"/>
          </p:cNvSpPr>
          <p:nvPr>
            <p:ph type="sldNum" sz="quarter" idx="12"/>
          </p:nvPr>
        </p:nvSpPr>
        <p:spPr/>
        <p:txBody>
          <a:bodyPr/>
          <a:lstStyle/>
          <a:p>
            <a:fld id="{25BA54BD-C84D-46CE-8B72-31BFB26ABA43}" type="slidenum">
              <a:rPr lang="en-US" smtClean="0"/>
              <a:pPr/>
              <a:t>‹#›</a:t>
            </a:fld>
            <a:endParaRPr lang="en-US"/>
          </a:p>
        </p:txBody>
      </p:sp>
      <p:sp>
        <p:nvSpPr>
          <p:cNvPr id="6" name="Content Placeholder 5"/>
          <p:cNvSpPr>
            <a:spLocks noGrp="1"/>
          </p:cNvSpPr>
          <p:nvPr>
            <p:ph sz="quarter" idx="4"/>
          </p:nvPr>
        </p:nvSpPr>
        <p:spPr>
          <a:xfrm>
            <a:off x="6249860" y="2819399"/>
            <a:ext cx="441655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49860"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22413" y="2819399"/>
            <a:ext cx="441655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3" name="Text Placeholder 2"/>
          <p:cNvSpPr>
            <a:spLocks noGrp="1"/>
          </p:cNvSpPr>
          <p:nvPr>
            <p:ph type="body" idx="1"/>
          </p:nvPr>
        </p:nvSpPr>
        <p:spPr>
          <a:xfrm>
            <a:off x="1522413"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 name="Title 1"/>
          <p:cNvSpPr>
            <a:spLocks noGrp="1"/>
          </p:cNvSpPr>
          <p:nvPr>
            <p:ph type="title"/>
          </p:nvPr>
        </p:nvSpPr>
        <p:spPr>
          <a:xfrm>
            <a:off x="1522414" y="274638"/>
            <a:ext cx="9143998" cy="1020762"/>
          </a:xfrm>
        </p:spPr>
        <p:txBody>
          <a:bodyPr/>
          <a:lstStyle>
            <a:lvl1pPr>
              <a:defRPr/>
            </a:lvl1pPr>
          </a:lstStyle>
          <a:p>
            <a:r>
              <a:rPr lang="en-US"/>
              <a:t>Click to edit Master title style</a:t>
            </a:r>
            <a:endParaRPr/>
          </a:p>
        </p:txBody>
      </p:sp>
    </p:spTree>
    <p:extLst>
      <p:ext uri="{BB962C8B-B14F-4D97-AF65-F5344CB8AC3E}">
        <p14:creationId xmlns:p14="http://schemas.microsoft.com/office/powerpoint/2010/main" val="2307442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6" name="line"/>
          <p:cNvGrpSpPr/>
          <p:nvPr/>
        </p:nvGrpSpPr>
        <p:grpSpPr bwMode="invGray">
          <a:xfrm>
            <a:off x="1522413" y="1514475"/>
            <a:ext cx="10569575" cy="64008"/>
            <a:chOff x="1522413" y="1514475"/>
            <a:chExt cx="10569575" cy="64008"/>
          </a:xfrm>
          <a:solidFill>
            <a:schemeClr val="tx2"/>
          </a:solidFill>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Date Placeholder 2"/>
          <p:cNvSpPr>
            <a:spLocks noGrp="1"/>
          </p:cNvSpPr>
          <p:nvPr>
            <p:ph type="dt" sz="half" idx="10"/>
          </p:nvPr>
        </p:nvSpPr>
        <p:spPr/>
        <p:txBody>
          <a:bodyPr/>
          <a:lstStyle/>
          <a:p>
            <a:fld id="{77E031CB-C323-47D8-921D-70F95B91BD33}" type="datetime1">
              <a:rPr lang="en-US" smtClean="0"/>
              <a:t>9/12/2023</a:t>
            </a:fld>
            <a:endParaRPr lang="en-US"/>
          </a:p>
        </p:txBody>
      </p:sp>
      <p:sp>
        <p:nvSpPr>
          <p:cNvPr id="4" name="Footer Placeholder 3"/>
          <p:cNvSpPr>
            <a:spLocks noGrp="1"/>
          </p:cNvSpPr>
          <p:nvPr>
            <p:ph type="ftr" sz="quarter" idx="11"/>
          </p:nvPr>
        </p:nvSpPr>
        <p:spPr/>
        <p:txBody>
          <a:bodyPr/>
          <a:lstStyle/>
          <a:p>
            <a:r>
              <a:rPr lang="en-US"/>
              <a:t>Page number</a:t>
            </a:r>
          </a:p>
        </p:txBody>
      </p:sp>
      <p:sp>
        <p:nvSpPr>
          <p:cNvPr id="5" name="Slide Number Placeholder 4"/>
          <p:cNvSpPr>
            <a:spLocks noGrp="1"/>
          </p:cNvSpPr>
          <p:nvPr>
            <p:ph type="sldNum" sz="quarter" idx="12"/>
          </p:nvPr>
        </p:nvSpPr>
        <p:spPr/>
        <p:txBody>
          <a:bodyPr/>
          <a:lstStyle/>
          <a:p>
            <a:fld id="{25BA54BD-C84D-46CE-8B72-31BFB26ABA43}" type="slidenum">
              <a:rPr lang="en-US" smtClean="0"/>
              <a:pPr/>
              <a:t>‹#›</a:t>
            </a:fld>
            <a:endParaRPr lang="en-US"/>
          </a:p>
        </p:txBody>
      </p:sp>
      <p:sp>
        <p:nvSpPr>
          <p:cNvPr id="2" name="Title 1"/>
          <p:cNvSpPr>
            <a:spLocks noGrp="1"/>
          </p:cNvSpPr>
          <p:nvPr>
            <p:ph type="title"/>
          </p:nvPr>
        </p:nvSpPr>
        <p:spPr/>
        <p:txBody>
          <a:bodyPr/>
          <a:lstStyle/>
          <a:p>
            <a:r>
              <a:rPr lang="en-US"/>
              <a:t>Click to edit Master title style</a:t>
            </a:r>
            <a:endParaRPr/>
          </a:p>
        </p:txBody>
      </p:sp>
    </p:spTree>
    <p:extLst>
      <p:ext uri="{BB962C8B-B14F-4D97-AF65-F5344CB8AC3E}">
        <p14:creationId xmlns:p14="http://schemas.microsoft.com/office/powerpoint/2010/main" val="1295795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E6BAB6-DCE5-4F34-93A1-219329299166}" type="datetime1">
              <a:rPr lang="en-US" smtClean="0"/>
              <a:t>9/12/2023</a:t>
            </a:fld>
            <a:endParaRPr lang="en-US"/>
          </a:p>
        </p:txBody>
      </p:sp>
      <p:sp>
        <p:nvSpPr>
          <p:cNvPr id="3" name="Footer Placeholder 2"/>
          <p:cNvSpPr>
            <a:spLocks noGrp="1"/>
          </p:cNvSpPr>
          <p:nvPr>
            <p:ph type="ftr" sz="quarter" idx="11"/>
          </p:nvPr>
        </p:nvSpPr>
        <p:spPr/>
        <p:txBody>
          <a:bodyPr/>
          <a:lstStyle/>
          <a:p>
            <a:r>
              <a:rPr lang="en-US"/>
              <a:t>Page number</a:t>
            </a:r>
          </a:p>
        </p:txBody>
      </p:sp>
      <p:sp>
        <p:nvSpPr>
          <p:cNvPr id="4" name="Slide Number Placeholder 3"/>
          <p:cNvSpPr>
            <a:spLocks noGrp="1"/>
          </p:cNvSpPr>
          <p:nvPr>
            <p:ph type="sldNum" sz="quarter" idx="12"/>
          </p:nvPr>
        </p:nvSpPr>
        <p:spPr/>
        <p:txBody>
          <a:bodyPr/>
          <a:lstStyle/>
          <a:p>
            <a:fld id="{25BA54BD-C84D-46CE-8B72-31BFB26ABA43}" type="slidenum">
              <a:rPr lang="en-US" smtClean="0"/>
              <a:pPr/>
              <a:t>‹#›</a:t>
            </a:fld>
            <a:endParaRPr lang="en-US"/>
          </a:p>
        </p:txBody>
      </p:sp>
    </p:spTree>
    <p:extLst>
      <p:ext uri="{BB962C8B-B14F-4D97-AF65-F5344CB8AC3E}">
        <p14:creationId xmlns:p14="http://schemas.microsoft.com/office/powerpoint/2010/main" val="153498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615" name="frame"/>
          <p:cNvGrpSpPr/>
          <p:nvPr/>
        </p:nvGrpSpPr>
        <p:grpSpPr bwMode="invGray">
          <a:xfrm>
            <a:off x="4417839" y="1630821"/>
            <a:ext cx="6291028" cy="4575885"/>
            <a:chOff x="4417839" y="1630821"/>
            <a:chExt cx="6291028" cy="4575885"/>
          </a:xfrm>
          <a:solidFill>
            <a:schemeClr val="tx2"/>
          </a:solidFill>
        </p:grpSpPr>
        <p:grpSp>
          <p:nvGrpSpPr>
            <p:cNvPr id="616" name="Group 615"/>
            <p:cNvGrpSpPr/>
            <p:nvPr/>
          </p:nvGrpSpPr>
          <p:grpSpPr bwMode="invGray">
            <a:xfrm>
              <a:off x="5414491" y="1630821"/>
              <a:ext cx="5294376" cy="4114800"/>
              <a:chOff x="3310555" y="716546"/>
              <a:chExt cx="5294376" cy="4114800"/>
            </a:xfrm>
            <a:grpFill/>
          </p:grpSpPr>
          <p:grpSp>
            <p:nvGrpSpPr>
              <p:cNvPr id="768" name="Group 767"/>
              <p:cNvGrpSpPr/>
              <p:nvPr/>
            </p:nvGrpSpPr>
            <p:grpSpPr bwMode="invGray">
              <a:xfrm flipH="1">
                <a:off x="3310555" y="737968"/>
                <a:ext cx="5294376" cy="54864"/>
                <a:chOff x="1522413" y="1514475"/>
                <a:chExt cx="10569575" cy="64008"/>
              </a:xfrm>
              <a:grp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9" name="Group 768"/>
              <p:cNvGrpSpPr/>
              <p:nvPr/>
            </p:nvGrpSpPr>
            <p:grpSpPr bwMode="invGray">
              <a:xfrm rot="16200000" flipH="1">
                <a:off x="6492229" y="2755658"/>
                <a:ext cx="4114800" cy="36576"/>
                <a:chOff x="1522413" y="1514475"/>
                <a:chExt cx="10569575" cy="64008"/>
              </a:xfrm>
              <a:grp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7" name="Group 616"/>
            <p:cNvGrpSpPr/>
            <p:nvPr/>
          </p:nvGrpSpPr>
          <p:grpSpPr bwMode="invGray">
            <a:xfrm rot="10800000">
              <a:off x="4417839" y="2091906"/>
              <a:ext cx="5294376" cy="4114800"/>
              <a:chOff x="3310555" y="716546"/>
              <a:chExt cx="5294376" cy="4114800"/>
            </a:xfrm>
            <a:grpFill/>
          </p:grpSpPr>
          <p:grpSp>
            <p:nvGrpSpPr>
              <p:cNvPr id="618" name="Group 617"/>
              <p:cNvGrpSpPr/>
              <p:nvPr/>
            </p:nvGrpSpPr>
            <p:grpSpPr bwMode="invGray">
              <a:xfrm flipH="1">
                <a:off x="3310555" y="737968"/>
                <a:ext cx="5294376" cy="54864"/>
                <a:chOff x="1522413" y="1514475"/>
                <a:chExt cx="10569575" cy="64008"/>
              </a:xfrm>
              <a:grp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9" name="Group 618"/>
              <p:cNvGrpSpPr/>
              <p:nvPr/>
            </p:nvGrpSpPr>
            <p:grpSpPr bwMode="invGray">
              <a:xfrm rot="16200000" flipH="1">
                <a:off x="6492229" y="2755658"/>
                <a:ext cx="4114800" cy="36576"/>
                <a:chOff x="1522413" y="1514475"/>
                <a:chExt cx="10569575" cy="64008"/>
              </a:xfrm>
              <a:grp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5" name="Date Placeholder 4"/>
          <p:cNvSpPr>
            <a:spLocks noGrp="1"/>
          </p:cNvSpPr>
          <p:nvPr>
            <p:ph type="dt" sz="half" idx="10"/>
          </p:nvPr>
        </p:nvSpPr>
        <p:spPr/>
        <p:txBody>
          <a:bodyPr/>
          <a:lstStyle/>
          <a:p>
            <a:fld id="{F9F8E41A-DDAD-4C1D-BD85-7A4390402769}" type="datetime1">
              <a:rPr lang="en-US" smtClean="0"/>
              <a:t>9/12/2023</a:t>
            </a:fld>
            <a:endParaRPr lang="en-US"/>
          </a:p>
        </p:txBody>
      </p:sp>
      <p:sp>
        <p:nvSpPr>
          <p:cNvPr id="6" name="Footer Placeholder 5"/>
          <p:cNvSpPr>
            <a:spLocks noGrp="1"/>
          </p:cNvSpPr>
          <p:nvPr>
            <p:ph type="ftr" sz="quarter" idx="11"/>
          </p:nvPr>
        </p:nvSpPr>
        <p:spPr/>
        <p:txBody>
          <a:bodyPr/>
          <a:lstStyle/>
          <a:p>
            <a:r>
              <a:rPr lang="en-US"/>
              <a:t>Page number</a:t>
            </a:r>
          </a:p>
        </p:txBody>
      </p:sp>
      <p:sp>
        <p:nvSpPr>
          <p:cNvPr id="7" name="Slide Number Placeholder 6"/>
          <p:cNvSpPr>
            <a:spLocks noGrp="1"/>
          </p:cNvSpPr>
          <p:nvPr>
            <p:ph type="sldNum" sz="quarter" idx="12"/>
          </p:nvPr>
        </p:nvSpPr>
        <p:spPr/>
        <p:txBody>
          <a:bodyPr/>
          <a:lstStyle/>
          <a:p>
            <a:fld id="{25BA54BD-C84D-46CE-8B72-31BFB26ABA43}" type="slidenum">
              <a:rPr lang="en-US" smtClean="0"/>
              <a:pPr/>
              <a:t>‹#›</a:t>
            </a:fld>
            <a:endParaRPr lang="en-US"/>
          </a:p>
        </p:txBody>
      </p:sp>
      <p:sp>
        <p:nvSpPr>
          <p:cNvPr id="3" name="Content Placeholder 2"/>
          <p:cNvSpPr>
            <a:spLocks noGrp="1"/>
          </p:cNvSpPr>
          <p:nvPr>
            <p:ph idx="1"/>
          </p:nvPr>
        </p:nvSpPr>
        <p:spPr>
          <a:xfrm>
            <a:off x="4710022" y="1905000"/>
            <a:ext cx="5669280"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1522413" y="3429000"/>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Tree>
    <p:extLst>
      <p:ext uri="{BB962C8B-B14F-4D97-AF65-F5344CB8AC3E}">
        <p14:creationId xmlns:p14="http://schemas.microsoft.com/office/powerpoint/2010/main" val="1257661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614" name="frame"/>
          <p:cNvGrpSpPr/>
          <p:nvPr/>
        </p:nvGrpSpPr>
        <p:grpSpPr bwMode="invGray">
          <a:xfrm flipH="1">
            <a:off x="1447500" y="1630821"/>
            <a:ext cx="6291028" cy="4575885"/>
            <a:chOff x="4417839" y="1630821"/>
            <a:chExt cx="6291028" cy="4575885"/>
          </a:xfrm>
          <a:solidFill>
            <a:schemeClr val="tx2"/>
          </a:solidFill>
        </p:grpSpPr>
        <p:grpSp>
          <p:nvGrpSpPr>
            <p:cNvPr id="615" name="Group 614"/>
            <p:cNvGrpSpPr/>
            <p:nvPr/>
          </p:nvGrpSpPr>
          <p:grpSpPr bwMode="invGray">
            <a:xfrm>
              <a:off x="5414491" y="1630821"/>
              <a:ext cx="5294376" cy="4114800"/>
              <a:chOff x="3310555" y="716546"/>
              <a:chExt cx="5294376" cy="4114800"/>
            </a:xfrm>
            <a:grpFill/>
          </p:grpSpPr>
          <p:grpSp>
            <p:nvGrpSpPr>
              <p:cNvPr id="767" name="Group 766"/>
              <p:cNvGrpSpPr/>
              <p:nvPr/>
            </p:nvGrpSpPr>
            <p:grpSpPr bwMode="invGray">
              <a:xfrm flipH="1">
                <a:off x="3310555" y="737968"/>
                <a:ext cx="5294376" cy="54864"/>
                <a:chOff x="1522413" y="1514475"/>
                <a:chExt cx="10569575" cy="64008"/>
              </a:xfrm>
              <a:grp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8" name="Group 767"/>
              <p:cNvGrpSpPr/>
              <p:nvPr/>
            </p:nvGrpSpPr>
            <p:grpSpPr bwMode="invGray">
              <a:xfrm rot="16200000" flipH="1">
                <a:off x="6492229" y="2755658"/>
                <a:ext cx="4114800" cy="36576"/>
                <a:chOff x="1522413" y="1514475"/>
                <a:chExt cx="10569575" cy="64008"/>
              </a:xfrm>
              <a:grp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6" name="Group 615"/>
            <p:cNvGrpSpPr/>
            <p:nvPr/>
          </p:nvGrpSpPr>
          <p:grpSpPr bwMode="invGray">
            <a:xfrm rot="10800000">
              <a:off x="4417839" y="2091906"/>
              <a:ext cx="5294376" cy="4114800"/>
              <a:chOff x="3310555" y="716546"/>
              <a:chExt cx="5294376" cy="4114800"/>
            </a:xfrm>
            <a:grpFill/>
          </p:grpSpPr>
          <p:grpSp>
            <p:nvGrpSpPr>
              <p:cNvPr id="617" name="Group 616"/>
              <p:cNvGrpSpPr/>
              <p:nvPr/>
            </p:nvGrpSpPr>
            <p:grpSpPr bwMode="invGray">
              <a:xfrm flipH="1">
                <a:off x="3310555" y="737968"/>
                <a:ext cx="5294376" cy="54864"/>
                <a:chOff x="1522413" y="1514475"/>
                <a:chExt cx="10569575" cy="64008"/>
              </a:xfrm>
              <a:grp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8" name="Group 617"/>
              <p:cNvGrpSpPr/>
              <p:nvPr/>
            </p:nvGrpSpPr>
            <p:grpSpPr bwMode="invGray">
              <a:xfrm rot="16200000" flipH="1">
                <a:off x="6492229" y="2755658"/>
                <a:ext cx="4114800" cy="36576"/>
                <a:chOff x="1522413" y="1514475"/>
                <a:chExt cx="10569575" cy="64008"/>
              </a:xfrm>
              <a:grp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5" name="Date Placeholder 4"/>
          <p:cNvSpPr>
            <a:spLocks noGrp="1"/>
          </p:cNvSpPr>
          <p:nvPr>
            <p:ph type="dt" sz="half" idx="10"/>
          </p:nvPr>
        </p:nvSpPr>
        <p:spPr/>
        <p:txBody>
          <a:bodyPr/>
          <a:lstStyle/>
          <a:p>
            <a:fld id="{C36B9087-C06E-4B0A-AFC6-B98A02C2AFBE}" type="datetime1">
              <a:rPr lang="en-US" smtClean="0"/>
              <a:t>9/12/2023</a:t>
            </a:fld>
            <a:endParaRPr lang="en-US"/>
          </a:p>
        </p:txBody>
      </p:sp>
      <p:sp>
        <p:nvSpPr>
          <p:cNvPr id="6" name="Footer Placeholder 5"/>
          <p:cNvSpPr>
            <a:spLocks noGrp="1"/>
          </p:cNvSpPr>
          <p:nvPr>
            <p:ph type="ftr" sz="quarter" idx="11"/>
          </p:nvPr>
        </p:nvSpPr>
        <p:spPr/>
        <p:txBody>
          <a:bodyPr/>
          <a:lstStyle/>
          <a:p>
            <a:r>
              <a:rPr lang="en-US"/>
              <a:t>Page number</a:t>
            </a:r>
          </a:p>
        </p:txBody>
      </p:sp>
      <p:sp>
        <p:nvSpPr>
          <p:cNvPr id="7" name="Slide Number Placeholder 6"/>
          <p:cNvSpPr>
            <a:spLocks noGrp="1"/>
          </p:cNvSpPr>
          <p:nvPr>
            <p:ph type="sldNum" sz="quarter" idx="12"/>
          </p:nvPr>
        </p:nvSpPr>
        <p:spPr/>
        <p:txBody>
          <a:bodyPr/>
          <a:lstStyle/>
          <a:p>
            <a:fld id="{25BA54BD-C84D-46CE-8B72-31BFB26ABA43}" type="slidenum">
              <a:rPr lang="en-US" smtClean="0"/>
              <a:pPr/>
              <a:t>‹#›</a:t>
            </a:fld>
            <a:endParaRPr lang="en-US"/>
          </a:p>
        </p:txBody>
      </p:sp>
      <p:sp>
        <p:nvSpPr>
          <p:cNvPr id="3" name="Picture Placeholder 2"/>
          <p:cNvSpPr>
            <a:spLocks noGrp="1"/>
          </p:cNvSpPr>
          <p:nvPr>
            <p:ph type="pic" idx="1"/>
          </p:nvPr>
        </p:nvSpPr>
        <p:spPr>
          <a:xfrm>
            <a:off x="1745838" y="1884311"/>
            <a:ext cx="5669280"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7905959" y="3411748"/>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Tree>
    <p:extLst>
      <p:ext uri="{BB962C8B-B14F-4D97-AF65-F5344CB8AC3E}">
        <p14:creationId xmlns:p14="http://schemas.microsoft.com/office/powerpoint/2010/main" val="2205495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000">
                <a:solidFill>
                  <a:schemeClr val="bg1"/>
                </a:solidFill>
              </a:defRPr>
            </a:lvl1pPr>
          </a:lstStyle>
          <a:p>
            <a:fld id="{47978F2F-0E37-434B-B9D7-8FE71A2E908C}" type="datetime1">
              <a:rPr lang="en-US" smtClean="0"/>
              <a:t>9/12/2023</a:t>
            </a:fld>
            <a:endParaRPr lang="en-US"/>
          </a:p>
        </p:txBody>
      </p:sp>
      <p:sp>
        <p:nvSpPr>
          <p:cNvPr id="5" name="Footer Placeholder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000">
                <a:solidFill>
                  <a:schemeClr val="bg1"/>
                </a:solidFill>
              </a:defRPr>
            </a:lvl1pPr>
          </a:lstStyle>
          <a:p>
            <a:r>
              <a:rPr lang="en-US"/>
              <a:t>Page number</a:t>
            </a:r>
          </a:p>
        </p:txBody>
      </p:sp>
      <p:sp>
        <p:nvSpPr>
          <p:cNvPr id="6" name="Slide Number Placehold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000">
                <a:solidFill>
                  <a:schemeClr val="bg1"/>
                </a:solidFill>
              </a:defRPr>
            </a:lvl1pPr>
          </a:lstStyle>
          <a:p>
            <a:fld id="{25BA54BD-C84D-46CE-8B72-31BFB26ABA43}" type="slidenum">
              <a:rPr lang="en-US" smtClean="0"/>
              <a:pPr/>
              <a:t>‹#›</a:t>
            </a:fld>
            <a:endParaRPr lang="en-US"/>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r>
              <a:rPr lang="en-US"/>
              <a:t>Click to edit Master title style</a:t>
            </a:r>
            <a:endParaRPr/>
          </a:p>
        </p:txBody>
      </p:sp>
    </p:spTree>
    <p:extLst>
      <p:ext uri="{BB962C8B-B14F-4D97-AF65-F5344CB8AC3E}">
        <p14:creationId xmlns:p14="http://schemas.microsoft.com/office/powerpoint/2010/main" val="296471447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90000"/>
        </a:lnSpc>
        <a:spcBef>
          <a:spcPct val="0"/>
        </a:spcBef>
        <a:buNone/>
        <a:defRPr sz="3200" kern="1200">
          <a:solidFill>
            <a:schemeClr val="bg1"/>
          </a:solidFill>
          <a:latin typeface="+mj-lt"/>
          <a:ea typeface="+mj-ea"/>
          <a:cs typeface="+mj-cs"/>
        </a:defRPr>
      </a:lvl1pPr>
    </p:titleStyle>
    <p:bodyStyle>
      <a:lvl1pPr marL="274320" indent="-274320" algn="l" defTabSz="914400" rtl="0" eaLnBrk="1" latinLnBrk="0" hangingPunct="1">
        <a:lnSpc>
          <a:spcPct val="90000"/>
        </a:lnSpc>
        <a:spcBef>
          <a:spcPts val="1800"/>
        </a:spcBef>
        <a:buClr>
          <a:schemeClr val="tx2"/>
        </a:buClr>
        <a:buSzPct val="80000"/>
        <a:buFont typeface="Wingdings 3" panose="05040102010807070707" pitchFamily="18" charset="2"/>
        <a:buChar char="u"/>
        <a:defRPr sz="2400" kern="1200">
          <a:solidFill>
            <a:schemeClr val="bg1"/>
          </a:solidFill>
          <a:latin typeface="+mn-lt"/>
          <a:ea typeface="+mn-ea"/>
          <a:cs typeface="+mn-cs"/>
        </a:defRPr>
      </a:lvl1pPr>
      <a:lvl2pPr marL="576072" indent="-274320" algn="l" defTabSz="914400" rtl="0" eaLnBrk="1" latinLnBrk="0" hangingPunct="1">
        <a:lnSpc>
          <a:spcPct val="90000"/>
        </a:lnSpc>
        <a:spcBef>
          <a:spcPts val="600"/>
        </a:spcBef>
        <a:buClr>
          <a:schemeClr val="tx2"/>
        </a:buClr>
        <a:buSzPct val="100000"/>
        <a:buFont typeface="Wingdings 3" panose="05040102010807070707" pitchFamily="18" charset="2"/>
        <a:buChar char="u"/>
        <a:defRPr sz="2000" kern="1200">
          <a:solidFill>
            <a:schemeClr val="bg1"/>
          </a:solidFill>
          <a:latin typeface="+mn-lt"/>
          <a:ea typeface="+mn-ea"/>
          <a:cs typeface="+mn-cs"/>
        </a:defRPr>
      </a:lvl2pPr>
      <a:lvl3pPr marL="804672" indent="-228600" algn="l" defTabSz="914400" rtl="0" eaLnBrk="1" latinLnBrk="0" hangingPunct="1">
        <a:lnSpc>
          <a:spcPct val="90000"/>
        </a:lnSpc>
        <a:spcBef>
          <a:spcPts val="600"/>
        </a:spcBef>
        <a:buClr>
          <a:schemeClr val="tx2"/>
        </a:buClr>
        <a:buSzPct val="80000"/>
        <a:buFont typeface="Wingdings 3" panose="05040102010807070707" pitchFamily="18" charset="2"/>
        <a:buChar char="u"/>
        <a:defRPr sz="1800" kern="1200">
          <a:solidFill>
            <a:schemeClr val="bg1"/>
          </a:solidFill>
          <a:latin typeface="+mn-lt"/>
          <a:ea typeface="+mn-ea"/>
          <a:cs typeface="+mn-cs"/>
        </a:defRPr>
      </a:lvl3pPr>
      <a:lvl4pPr marL="1033272" indent="-228600" algn="l" defTabSz="914400" rtl="0" eaLnBrk="1" latinLnBrk="0" hangingPunct="1">
        <a:lnSpc>
          <a:spcPct val="90000"/>
        </a:lnSpc>
        <a:spcBef>
          <a:spcPts val="600"/>
        </a:spcBef>
        <a:buClr>
          <a:schemeClr val="tx2"/>
        </a:buClr>
        <a:buSzPct val="100000"/>
        <a:buFont typeface="Wingdings 3" panose="05040102010807070707" pitchFamily="18" charset="2"/>
        <a:buChar char="u"/>
        <a:defRPr sz="1600" kern="1200">
          <a:solidFill>
            <a:schemeClr val="bg1"/>
          </a:solidFill>
          <a:latin typeface="+mn-lt"/>
          <a:ea typeface="+mn-ea"/>
          <a:cs typeface="+mn-cs"/>
        </a:defRPr>
      </a:lvl4pPr>
      <a:lvl5pPr marL="1261872" indent="-228600" algn="l" defTabSz="914400" rtl="0" eaLnBrk="1" latinLnBrk="0" hangingPunct="1">
        <a:lnSpc>
          <a:spcPct val="90000"/>
        </a:lnSpc>
        <a:spcBef>
          <a:spcPts val="600"/>
        </a:spcBef>
        <a:buClr>
          <a:schemeClr val="tx2"/>
        </a:buClr>
        <a:buSzPct val="100000"/>
        <a:buFont typeface="Wingdings 3" panose="05040102010807070707" pitchFamily="18" charset="2"/>
        <a:buChar char="u"/>
        <a:defRPr sz="1600" kern="1200">
          <a:solidFill>
            <a:schemeClr val="bg1"/>
          </a:solidFill>
          <a:latin typeface="+mn-lt"/>
          <a:ea typeface="+mn-ea"/>
          <a:cs typeface="+mn-cs"/>
        </a:defRPr>
      </a:lvl5pPr>
      <a:lvl6pPr marL="1490472" indent="-228600" algn="l" defTabSz="914400" rtl="0" eaLnBrk="1" latinLnBrk="0" hangingPunct="1">
        <a:lnSpc>
          <a:spcPct val="90000"/>
        </a:lnSpc>
        <a:spcBef>
          <a:spcPts val="600"/>
        </a:spcBef>
        <a:buClr>
          <a:schemeClr val="tx2"/>
        </a:buClr>
        <a:buSzPct val="100000"/>
        <a:buFont typeface="Wingdings 3" panose="05040102010807070707" pitchFamily="18" charset="2"/>
        <a:buChar char="u"/>
        <a:defRPr sz="1600" kern="1200">
          <a:solidFill>
            <a:schemeClr val="bg1"/>
          </a:solidFill>
          <a:latin typeface="+mn-lt"/>
          <a:ea typeface="+mn-ea"/>
          <a:cs typeface="+mn-cs"/>
        </a:defRPr>
      </a:lvl6pPr>
      <a:lvl7pPr marL="1719072" indent="-228600" algn="l" defTabSz="914400" rtl="0" eaLnBrk="1" latinLnBrk="0" hangingPunct="1">
        <a:lnSpc>
          <a:spcPct val="90000"/>
        </a:lnSpc>
        <a:spcBef>
          <a:spcPts val="600"/>
        </a:spcBef>
        <a:buClr>
          <a:schemeClr val="tx2"/>
        </a:buClr>
        <a:buSzPct val="80000"/>
        <a:buFont typeface="Wingdings 3" panose="05040102010807070707" pitchFamily="18" charset="2"/>
        <a:buChar char="u"/>
        <a:defRPr sz="1600" kern="1200">
          <a:solidFill>
            <a:schemeClr val="bg1"/>
          </a:solidFill>
          <a:latin typeface="+mn-lt"/>
          <a:ea typeface="+mn-ea"/>
          <a:cs typeface="+mn-cs"/>
        </a:defRPr>
      </a:lvl7pPr>
      <a:lvl8pPr marL="1947672" indent="-228600" algn="l" defTabSz="914400" rtl="0" eaLnBrk="1" latinLnBrk="0" hangingPunct="1">
        <a:lnSpc>
          <a:spcPct val="90000"/>
        </a:lnSpc>
        <a:spcBef>
          <a:spcPts val="600"/>
        </a:spcBef>
        <a:buClr>
          <a:schemeClr val="tx2"/>
        </a:buClr>
        <a:buSzPct val="100000"/>
        <a:buFont typeface="Wingdings 3" panose="05040102010807070707" pitchFamily="18" charset="2"/>
        <a:buChar char="u"/>
        <a:defRPr sz="1600" kern="1200">
          <a:solidFill>
            <a:schemeClr val="bg1"/>
          </a:solidFill>
          <a:latin typeface="+mn-lt"/>
          <a:ea typeface="+mn-ea"/>
          <a:cs typeface="+mn-cs"/>
        </a:defRPr>
      </a:lvl8pPr>
      <a:lvl9pPr marL="2176272" indent="-228600" algn="l" defTabSz="914400" rtl="0" eaLnBrk="1" latinLnBrk="0" hangingPunct="1">
        <a:lnSpc>
          <a:spcPct val="90000"/>
        </a:lnSpc>
        <a:spcBef>
          <a:spcPts val="600"/>
        </a:spcBef>
        <a:buClr>
          <a:schemeClr val="tx2"/>
        </a:buClr>
        <a:buSzPct val="80000"/>
        <a:buFont typeface="Wingdings 3" panose="05040102010807070707" pitchFamily="18" charset="2"/>
        <a:buChar char="u"/>
        <a:defRPr sz="1600" kern="120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https://tapestry.info/security.htm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eyfs.info/forums/topic/47249-password-setting-advice/"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1701924" y="2276872"/>
            <a:ext cx="9649072" cy="2408535"/>
          </a:xfrm>
        </p:spPr>
        <p:txBody>
          <a:bodyPr/>
          <a:lstStyle/>
          <a:p>
            <a:r>
              <a:rPr lang="en-US" sz="4400" dirty="0">
                <a:solidFill>
                  <a:schemeClr val="tx1"/>
                </a:solidFill>
                <a:latin typeface="+mn-lt"/>
              </a:rPr>
              <a:t>Tapestry Online Learning Journal</a:t>
            </a:r>
          </a:p>
        </p:txBody>
      </p:sp>
      <p:pic>
        <p:nvPicPr>
          <p:cNvPr id="5" name="Picture 4">
            <a:extLst>
              <a:ext uri="{FF2B5EF4-FFF2-40B4-BE49-F238E27FC236}">
                <a16:creationId xmlns:a16="http://schemas.microsoft.com/office/drawing/2014/main" id="{63B8F2AF-5A76-400F-9C29-1F39311AE3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22804" y="198431"/>
            <a:ext cx="2340285" cy="2340285"/>
          </a:xfrm>
          <a:prstGeom prst="rect">
            <a:avLst/>
          </a:prstGeom>
        </p:spPr>
      </p:pic>
    </p:spTree>
    <p:extLst>
      <p:ext uri="{BB962C8B-B14F-4D97-AF65-F5344CB8AC3E}">
        <p14:creationId xmlns:p14="http://schemas.microsoft.com/office/powerpoint/2010/main" val="575311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2E4775F-FD57-49F3-81C4-D1C3011C1E9D}"/>
              </a:ext>
            </a:extLst>
          </p:cNvPr>
          <p:cNvSpPr>
            <a:spLocks noGrp="1"/>
          </p:cNvSpPr>
          <p:nvPr>
            <p:ph type="ftr" sz="quarter" idx="11"/>
          </p:nvPr>
        </p:nvSpPr>
        <p:spPr/>
        <p:txBody>
          <a:bodyPr/>
          <a:lstStyle/>
          <a:p>
            <a:r>
              <a:rPr lang="en-US"/>
              <a:t>Page number</a:t>
            </a:r>
          </a:p>
        </p:txBody>
      </p:sp>
      <p:sp>
        <p:nvSpPr>
          <p:cNvPr id="3" name="Slide Number Placeholder 2">
            <a:extLst>
              <a:ext uri="{FF2B5EF4-FFF2-40B4-BE49-F238E27FC236}">
                <a16:creationId xmlns:a16="http://schemas.microsoft.com/office/drawing/2014/main" id="{0773D99F-C3CB-45C9-827F-1417CD519962}"/>
              </a:ext>
            </a:extLst>
          </p:cNvPr>
          <p:cNvSpPr>
            <a:spLocks noGrp="1"/>
          </p:cNvSpPr>
          <p:nvPr>
            <p:ph type="sldNum" sz="quarter" idx="12"/>
          </p:nvPr>
        </p:nvSpPr>
        <p:spPr/>
        <p:txBody>
          <a:bodyPr/>
          <a:lstStyle/>
          <a:p>
            <a:fld id="{25BA54BD-C84D-46CE-8B72-31BFB26ABA43}" type="slidenum">
              <a:rPr lang="en-US" smtClean="0"/>
              <a:pPr/>
              <a:t>2</a:t>
            </a:fld>
            <a:endParaRPr lang="en-US"/>
          </a:p>
        </p:txBody>
      </p:sp>
      <p:sp>
        <p:nvSpPr>
          <p:cNvPr id="8" name="Content Placeholder 7">
            <a:extLst>
              <a:ext uri="{FF2B5EF4-FFF2-40B4-BE49-F238E27FC236}">
                <a16:creationId xmlns:a16="http://schemas.microsoft.com/office/drawing/2014/main" id="{120CC9BC-C7FA-4FC0-917C-3D3AD72A8852}"/>
              </a:ext>
            </a:extLst>
          </p:cNvPr>
          <p:cNvSpPr>
            <a:spLocks noGrp="1"/>
          </p:cNvSpPr>
          <p:nvPr>
            <p:ph idx="1"/>
          </p:nvPr>
        </p:nvSpPr>
        <p:spPr>
          <a:xfrm>
            <a:off x="1522412" y="1790458"/>
            <a:ext cx="10116615" cy="4762258"/>
          </a:xfrm>
        </p:spPr>
        <p:txBody>
          <a:bodyPr>
            <a:normAutofit lnSpcReduction="10000"/>
          </a:bodyPr>
          <a:lstStyle/>
          <a:p>
            <a:pPr>
              <a:buFont typeface="Century Gothic" panose="020B0502020202020204" pitchFamily="34" charset="0"/>
              <a:buChar char="►"/>
            </a:pPr>
            <a:r>
              <a:rPr lang="en-GB" dirty="0">
                <a:solidFill>
                  <a:schemeClr val="tx1"/>
                </a:solidFill>
              </a:rPr>
              <a:t>Tapestry is an online learning journal system</a:t>
            </a:r>
          </a:p>
          <a:p>
            <a:pPr>
              <a:buFont typeface="Century Gothic" panose="020B0502020202020204" pitchFamily="34" charset="0"/>
              <a:buChar char="►"/>
            </a:pPr>
            <a:r>
              <a:rPr lang="en-GB" dirty="0">
                <a:solidFill>
                  <a:schemeClr val="tx1"/>
                </a:solidFill>
              </a:rPr>
              <a:t>There is an app and browser version available</a:t>
            </a:r>
          </a:p>
          <a:p>
            <a:pPr>
              <a:buFont typeface="Century Gothic" panose="020B0502020202020204" pitchFamily="34" charset="0"/>
              <a:buChar char="►"/>
            </a:pPr>
            <a:r>
              <a:rPr lang="en-GB" dirty="0">
                <a:solidFill>
                  <a:schemeClr val="tx1"/>
                </a:solidFill>
              </a:rPr>
              <a:t>We can use it to record children’s learning and development using tablet devices and PCs</a:t>
            </a:r>
          </a:p>
          <a:p>
            <a:pPr>
              <a:buFont typeface="Century Gothic" panose="020B0502020202020204" pitchFamily="34" charset="0"/>
              <a:buChar char="►"/>
            </a:pPr>
            <a:r>
              <a:rPr lang="en-GB" dirty="0">
                <a:solidFill>
                  <a:schemeClr val="tx1"/>
                </a:solidFill>
              </a:rPr>
              <a:t>We will set you up as parents with your own secure logins so you can view, comment on and add your own observations to your child’s journal </a:t>
            </a:r>
          </a:p>
          <a:p>
            <a:pPr>
              <a:buFont typeface="Century Gothic" panose="020B0502020202020204" pitchFamily="34" charset="0"/>
              <a:buChar char="►"/>
            </a:pPr>
            <a:r>
              <a:rPr lang="en-GB" dirty="0">
                <a:solidFill>
                  <a:schemeClr val="tx1"/>
                </a:solidFill>
              </a:rPr>
              <a:t>When your child leaves, we can export a PDF copy of your child’s journal and a ZIP file including photos and videos for you</a:t>
            </a:r>
          </a:p>
          <a:p>
            <a:pPr>
              <a:buFont typeface="Century Gothic" panose="020B0502020202020204" pitchFamily="34" charset="0"/>
              <a:buChar char="►"/>
            </a:pPr>
            <a:r>
              <a:rPr lang="en-GB" dirty="0">
                <a:solidFill>
                  <a:schemeClr val="tx1"/>
                </a:solidFill>
              </a:rPr>
              <a:t>If they move to another setting also using Tapestry, their journal can be transferred across as well as your account</a:t>
            </a:r>
          </a:p>
        </p:txBody>
      </p:sp>
      <p:sp>
        <p:nvSpPr>
          <p:cNvPr id="6" name="Title 5">
            <a:extLst>
              <a:ext uri="{FF2B5EF4-FFF2-40B4-BE49-F238E27FC236}">
                <a16:creationId xmlns:a16="http://schemas.microsoft.com/office/drawing/2014/main" id="{FA7BBC10-01CC-4A87-829A-8373C0A2C261}"/>
              </a:ext>
            </a:extLst>
          </p:cNvPr>
          <p:cNvSpPr>
            <a:spLocks noGrp="1"/>
          </p:cNvSpPr>
          <p:nvPr>
            <p:ph type="title"/>
          </p:nvPr>
        </p:nvSpPr>
        <p:spPr/>
        <p:txBody>
          <a:bodyPr/>
          <a:lstStyle/>
          <a:p>
            <a:r>
              <a:rPr lang="en-GB" dirty="0">
                <a:solidFill>
                  <a:schemeClr val="tx1"/>
                </a:solidFill>
              </a:rPr>
              <a:t>What is Tapestry? </a:t>
            </a:r>
          </a:p>
        </p:txBody>
      </p:sp>
      <p:pic>
        <p:nvPicPr>
          <p:cNvPr id="7" name="Picture 6">
            <a:extLst>
              <a:ext uri="{FF2B5EF4-FFF2-40B4-BE49-F238E27FC236}">
                <a16:creationId xmlns:a16="http://schemas.microsoft.com/office/drawing/2014/main" id="{4A65C989-B1FA-431C-BAFC-870ED51A61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6414" y="124368"/>
            <a:ext cx="1322947" cy="1322947"/>
          </a:xfrm>
          <a:prstGeom prst="rect">
            <a:avLst/>
          </a:prstGeom>
        </p:spPr>
      </p:pic>
    </p:spTree>
    <p:extLst>
      <p:ext uri="{BB962C8B-B14F-4D97-AF65-F5344CB8AC3E}">
        <p14:creationId xmlns:p14="http://schemas.microsoft.com/office/powerpoint/2010/main" val="1570976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2E4775F-FD57-49F3-81C4-D1C3011C1E9D}"/>
              </a:ext>
            </a:extLst>
          </p:cNvPr>
          <p:cNvSpPr>
            <a:spLocks noGrp="1"/>
          </p:cNvSpPr>
          <p:nvPr>
            <p:ph type="ftr" sz="quarter" idx="11"/>
          </p:nvPr>
        </p:nvSpPr>
        <p:spPr/>
        <p:txBody>
          <a:bodyPr/>
          <a:lstStyle/>
          <a:p>
            <a:r>
              <a:rPr lang="en-US"/>
              <a:t>Page number</a:t>
            </a:r>
          </a:p>
        </p:txBody>
      </p:sp>
      <p:sp>
        <p:nvSpPr>
          <p:cNvPr id="3" name="Slide Number Placeholder 2">
            <a:extLst>
              <a:ext uri="{FF2B5EF4-FFF2-40B4-BE49-F238E27FC236}">
                <a16:creationId xmlns:a16="http://schemas.microsoft.com/office/drawing/2014/main" id="{0773D99F-C3CB-45C9-827F-1417CD519962}"/>
              </a:ext>
            </a:extLst>
          </p:cNvPr>
          <p:cNvSpPr>
            <a:spLocks noGrp="1"/>
          </p:cNvSpPr>
          <p:nvPr>
            <p:ph type="sldNum" sz="quarter" idx="12"/>
          </p:nvPr>
        </p:nvSpPr>
        <p:spPr/>
        <p:txBody>
          <a:bodyPr/>
          <a:lstStyle/>
          <a:p>
            <a:fld id="{25BA54BD-C84D-46CE-8B72-31BFB26ABA43}" type="slidenum">
              <a:rPr lang="en-US" smtClean="0"/>
              <a:pPr/>
              <a:t>3</a:t>
            </a:fld>
            <a:endParaRPr lang="en-US"/>
          </a:p>
        </p:txBody>
      </p:sp>
      <p:pic>
        <p:nvPicPr>
          <p:cNvPr id="7" name="Picture 6">
            <a:extLst>
              <a:ext uri="{FF2B5EF4-FFF2-40B4-BE49-F238E27FC236}">
                <a16:creationId xmlns:a16="http://schemas.microsoft.com/office/drawing/2014/main" id="{4A65C989-B1FA-431C-BAFC-870ED51A61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6414" y="124368"/>
            <a:ext cx="1322947" cy="1322947"/>
          </a:xfrm>
          <a:prstGeom prst="rect">
            <a:avLst/>
          </a:prstGeom>
        </p:spPr>
      </p:pic>
      <p:sp>
        <p:nvSpPr>
          <p:cNvPr id="5" name="Title 4">
            <a:extLst>
              <a:ext uri="{FF2B5EF4-FFF2-40B4-BE49-F238E27FC236}">
                <a16:creationId xmlns:a16="http://schemas.microsoft.com/office/drawing/2014/main" id="{57908067-9632-46EE-9766-82CD4E6B432C}"/>
              </a:ext>
            </a:extLst>
          </p:cNvPr>
          <p:cNvSpPr>
            <a:spLocks noGrp="1"/>
          </p:cNvSpPr>
          <p:nvPr>
            <p:ph type="title"/>
          </p:nvPr>
        </p:nvSpPr>
        <p:spPr/>
        <p:txBody>
          <a:bodyPr/>
          <a:lstStyle/>
          <a:p>
            <a:r>
              <a:rPr lang="en-GB" dirty="0">
                <a:solidFill>
                  <a:schemeClr val="tx1"/>
                </a:solidFill>
              </a:rPr>
              <a:t>Why are we using Tapestry?</a:t>
            </a:r>
          </a:p>
        </p:txBody>
      </p:sp>
      <p:sp>
        <p:nvSpPr>
          <p:cNvPr id="10" name="Content Placeholder 9">
            <a:extLst>
              <a:ext uri="{FF2B5EF4-FFF2-40B4-BE49-F238E27FC236}">
                <a16:creationId xmlns:a16="http://schemas.microsoft.com/office/drawing/2014/main" id="{0CBAA1EC-04C4-4126-827B-EBDE937A01DE}"/>
              </a:ext>
            </a:extLst>
          </p:cNvPr>
          <p:cNvSpPr>
            <a:spLocks noGrp="1"/>
          </p:cNvSpPr>
          <p:nvPr>
            <p:ph idx="1"/>
          </p:nvPr>
        </p:nvSpPr>
        <p:spPr/>
        <p:txBody>
          <a:bodyPr>
            <a:normAutofit/>
          </a:bodyPr>
          <a:lstStyle/>
          <a:p>
            <a:r>
              <a:rPr lang="en-GB" dirty="0">
                <a:solidFill>
                  <a:schemeClr val="tx1"/>
                </a:solidFill>
              </a:rPr>
              <a:t>It provides an insight into your child’s learning. </a:t>
            </a:r>
          </a:p>
          <a:p>
            <a:r>
              <a:rPr lang="en-GB" dirty="0">
                <a:solidFill>
                  <a:schemeClr val="tx1"/>
                </a:solidFill>
              </a:rPr>
              <a:t>We can upload media, meaning you can see pictures and videos of what your child is really up to whilst they are with us.</a:t>
            </a:r>
          </a:p>
          <a:p>
            <a:r>
              <a:rPr lang="en-GB" dirty="0">
                <a:solidFill>
                  <a:schemeClr val="tx1"/>
                </a:solidFill>
              </a:rPr>
              <a:t>There are greater opportunities to extend your child’s learning at home whilst adding your own observations</a:t>
            </a:r>
          </a:p>
          <a:p>
            <a:r>
              <a:rPr lang="en-GB" dirty="0">
                <a:solidFill>
                  <a:schemeClr val="tx1"/>
                </a:solidFill>
              </a:rPr>
              <a:t> Unlike a physical, hard copy book, it’s easy to share with you instantly. </a:t>
            </a:r>
            <a:endParaRPr lang="en-GB" dirty="0"/>
          </a:p>
        </p:txBody>
      </p:sp>
    </p:spTree>
    <p:extLst>
      <p:ext uri="{BB962C8B-B14F-4D97-AF65-F5344CB8AC3E}">
        <p14:creationId xmlns:p14="http://schemas.microsoft.com/office/powerpoint/2010/main" val="2099032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2E4775F-FD57-49F3-81C4-D1C3011C1E9D}"/>
              </a:ext>
            </a:extLst>
          </p:cNvPr>
          <p:cNvSpPr>
            <a:spLocks noGrp="1"/>
          </p:cNvSpPr>
          <p:nvPr>
            <p:ph type="ftr" sz="quarter" idx="11"/>
          </p:nvPr>
        </p:nvSpPr>
        <p:spPr/>
        <p:txBody>
          <a:bodyPr/>
          <a:lstStyle/>
          <a:p>
            <a:r>
              <a:rPr lang="en-US"/>
              <a:t>Page number</a:t>
            </a:r>
          </a:p>
        </p:txBody>
      </p:sp>
      <p:sp>
        <p:nvSpPr>
          <p:cNvPr id="3" name="Slide Number Placeholder 2">
            <a:extLst>
              <a:ext uri="{FF2B5EF4-FFF2-40B4-BE49-F238E27FC236}">
                <a16:creationId xmlns:a16="http://schemas.microsoft.com/office/drawing/2014/main" id="{0773D99F-C3CB-45C9-827F-1417CD519962}"/>
              </a:ext>
            </a:extLst>
          </p:cNvPr>
          <p:cNvSpPr>
            <a:spLocks noGrp="1"/>
          </p:cNvSpPr>
          <p:nvPr>
            <p:ph type="sldNum" sz="quarter" idx="12"/>
          </p:nvPr>
        </p:nvSpPr>
        <p:spPr/>
        <p:txBody>
          <a:bodyPr/>
          <a:lstStyle/>
          <a:p>
            <a:fld id="{25BA54BD-C84D-46CE-8B72-31BFB26ABA43}" type="slidenum">
              <a:rPr lang="en-US" smtClean="0"/>
              <a:pPr/>
              <a:t>4</a:t>
            </a:fld>
            <a:endParaRPr lang="en-US"/>
          </a:p>
        </p:txBody>
      </p:sp>
      <p:pic>
        <p:nvPicPr>
          <p:cNvPr id="7" name="Picture 6">
            <a:extLst>
              <a:ext uri="{FF2B5EF4-FFF2-40B4-BE49-F238E27FC236}">
                <a16:creationId xmlns:a16="http://schemas.microsoft.com/office/drawing/2014/main" id="{4A65C989-B1FA-431C-BAFC-870ED51A61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6414" y="124368"/>
            <a:ext cx="1322947" cy="1322947"/>
          </a:xfrm>
          <a:prstGeom prst="rect">
            <a:avLst/>
          </a:prstGeom>
        </p:spPr>
      </p:pic>
      <p:sp>
        <p:nvSpPr>
          <p:cNvPr id="5" name="Title 4">
            <a:extLst>
              <a:ext uri="{FF2B5EF4-FFF2-40B4-BE49-F238E27FC236}">
                <a16:creationId xmlns:a16="http://schemas.microsoft.com/office/drawing/2014/main" id="{57908067-9632-46EE-9766-82CD4E6B432C}"/>
              </a:ext>
            </a:extLst>
          </p:cNvPr>
          <p:cNvSpPr>
            <a:spLocks noGrp="1"/>
          </p:cNvSpPr>
          <p:nvPr>
            <p:ph type="title"/>
          </p:nvPr>
        </p:nvSpPr>
        <p:spPr/>
        <p:txBody>
          <a:bodyPr/>
          <a:lstStyle/>
          <a:p>
            <a:r>
              <a:rPr lang="en-GB" dirty="0">
                <a:solidFill>
                  <a:schemeClr val="tx1"/>
                </a:solidFill>
              </a:rPr>
              <a:t>How is the data kept safe?</a:t>
            </a:r>
          </a:p>
        </p:txBody>
      </p:sp>
      <p:sp>
        <p:nvSpPr>
          <p:cNvPr id="10" name="Content Placeholder 9">
            <a:extLst>
              <a:ext uri="{FF2B5EF4-FFF2-40B4-BE49-F238E27FC236}">
                <a16:creationId xmlns:a16="http://schemas.microsoft.com/office/drawing/2014/main" id="{0CBAA1EC-04C4-4126-827B-EBDE937A01DE}"/>
              </a:ext>
            </a:extLst>
          </p:cNvPr>
          <p:cNvSpPr>
            <a:spLocks noGrp="1"/>
          </p:cNvSpPr>
          <p:nvPr>
            <p:ph idx="1"/>
          </p:nvPr>
        </p:nvSpPr>
        <p:spPr>
          <a:xfrm>
            <a:off x="1348234" y="1721467"/>
            <a:ext cx="6696744" cy="2429692"/>
          </a:xfrm>
        </p:spPr>
        <p:txBody>
          <a:bodyPr>
            <a:noAutofit/>
          </a:bodyPr>
          <a:lstStyle/>
          <a:p>
            <a:pPr>
              <a:buFont typeface="Century Gothic" panose="020B0502020202020204" pitchFamily="34" charset="0"/>
              <a:buChar char="►"/>
            </a:pPr>
            <a:r>
              <a:rPr lang="en-GB" sz="2000" dirty="0">
                <a:solidFill>
                  <a:schemeClr val="tx1"/>
                </a:solidFill>
              </a:rPr>
              <a:t>A password is required to access Tapestry, remember the stronger the password you set, the more secure your account is</a:t>
            </a:r>
          </a:p>
          <a:p>
            <a:pPr>
              <a:buFont typeface="Century Gothic" panose="020B0502020202020204" pitchFamily="34" charset="0"/>
              <a:buChar char="►"/>
            </a:pPr>
            <a:r>
              <a:rPr lang="en-GB" sz="2000" dirty="0">
                <a:solidFill>
                  <a:schemeClr val="tx1"/>
                </a:solidFill>
              </a:rPr>
              <a:t>You are linked manually to your child/children so you can only view observations for them</a:t>
            </a:r>
          </a:p>
          <a:p>
            <a:r>
              <a:rPr lang="en-GB" sz="2000" dirty="0">
                <a:solidFill>
                  <a:schemeClr val="tx1"/>
                </a:solidFill>
              </a:rPr>
              <a:t>We don’t need to store any of the data entered onto Tapestry, they store it for us on secure cloud servers within the EU</a:t>
            </a:r>
          </a:p>
          <a:p>
            <a:endParaRPr lang="en-GB" sz="2000" dirty="0">
              <a:solidFill>
                <a:schemeClr val="tx1"/>
              </a:solidFill>
            </a:endParaRPr>
          </a:p>
        </p:txBody>
      </p:sp>
      <p:pic>
        <p:nvPicPr>
          <p:cNvPr id="6" name="Picture 5" descr="A picture containing sitting, indoor, computer, table&#10;&#10;Description automatically generated">
            <a:extLst>
              <a:ext uri="{FF2B5EF4-FFF2-40B4-BE49-F238E27FC236}">
                <a16:creationId xmlns:a16="http://schemas.microsoft.com/office/drawing/2014/main" id="{ED005A14-D58D-416F-8BD0-2618C28A53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4978" y="1778808"/>
            <a:ext cx="3014629" cy="1970500"/>
          </a:xfrm>
          <a:prstGeom prst="rect">
            <a:avLst/>
          </a:prstGeom>
        </p:spPr>
      </p:pic>
      <p:sp>
        <p:nvSpPr>
          <p:cNvPr id="8" name="TextBox 7">
            <a:extLst>
              <a:ext uri="{FF2B5EF4-FFF2-40B4-BE49-F238E27FC236}">
                <a16:creationId xmlns:a16="http://schemas.microsoft.com/office/drawing/2014/main" id="{5C6C6DF7-F4D2-450A-AACA-9EDA40CAD14B}"/>
              </a:ext>
            </a:extLst>
          </p:cNvPr>
          <p:cNvSpPr txBox="1"/>
          <p:nvPr/>
        </p:nvSpPr>
        <p:spPr>
          <a:xfrm>
            <a:off x="1269876" y="4634567"/>
            <a:ext cx="9145016" cy="2080506"/>
          </a:xfrm>
          <a:prstGeom prst="rect">
            <a:avLst/>
          </a:prstGeom>
          <a:noFill/>
        </p:spPr>
        <p:txBody>
          <a:bodyPr wrap="square" rtlCol="0">
            <a:spAutoFit/>
          </a:bodyPr>
          <a:lstStyle/>
          <a:p>
            <a:pPr marL="273600" indent="-273600">
              <a:lnSpc>
                <a:spcPct val="70000"/>
              </a:lnSpc>
              <a:spcBef>
                <a:spcPts val="1800"/>
              </a:spcBef>
              <a:buFont typeface="Century Gothic" panose="020B0502020202020204" pitchFamily="34" charset="0"/>
              <a:buChar char="►"/>
            </a:pPr>
            <a:r>
              <a:rPr lang="en-GB" sz="2000" dirty="0"/>
              <a:t>Data is stored separately for each school</a:t>
            </a:r>
          </a:p>
          <a:p>
            <a:pPr marL="273600" indent="-273600">
              <a:lnSpc>
                <a:spcPct val="70000"/>
              </a:lnSpc>
              <a:spcBef>
                <a:spcPts val="1800"/>
              </a:spcBef>
              <a:buFont typeface="Century Gothic" panose="020B0502020202020204" pitchFamily="34" charset="0"/>
              <a:buChar char="►"/>
            </a:pPr>
            <a:r>
              <a:rPr lang="en-GB" sz="2000" dirty="0"/>
              <a:t>Tapestry’s developers and support personnel require our permission to access our Tapestry account</a:t>
            </a:r>
          </a:p>
          <a:p>
            <a:pPr marL="273600" indent="-273600">
              <a:lnSpc>
                <a:spcPct val="70000"/>
              </a:lnSpc>
              <a:spcBef>
                <a:spcPts val="1800"/>
              </a:spcBef>
              <a:buFont typeface="Century Gothic" panose="020B0502020202020204" pitchFamily="34" charset="0"/>
              <a:buChar char="►"/>
            </a:pPr>
            <a:r>
              <a:rPr lang="en-GB" sz="2000" dirty="0"/>
              <a:t>For more information about Tapestry security you can go on their website </a:t>
            </a:r>
            <a:r>
              <a:rPr lang="en-GB" sz="2000" dirty="0">
                <a:hlinkClick r:id="rId4"/>
              </a:rPr>
              <a:t>https://tapestry.info/security.html</a:t>
            </a:r>
            <a:endParaRPr lang="en-GB" sz="2000" dirty="0"/>
          </a:p>
          <a:p>
            <a:pPr marL="273600" indent="-273600">
              <a:lnSpc>
                <a:spcPct val="70000"/>
              </a:lnSpc>
              <a:spcBef>
                <a:spcPts val="1800"/>
              </a:spcBef>
            </a:pPr>
            <a:endParaRPr lang="en-GB" sz="2000" dirty="0"/>
          </a:p>
        </p:txBody>
      </p:sp>
    </p:spTree>
    <p:extLst>
      <p:ext uri="{BB962C8B-B14F-4D97-AF65-F5344CB8AC3E}">
        <p14:creationId xmlns:p14="http://schemas.microsoft.com/office/powerpoint/2010/main" val="3970605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2E4775F-FD57-49F3-81C4-D1C3011C1E9D}"/>
              </a:ext>
            </a:extLst>
          </p:cNvPr>
          <p:cNvSpPr>
            <a:spLocks noGrp="1"/>
          </p:cNvSpPr>
          <p:nvPr>
            <p:ph type="ftr" sz="quarter" idx="11"/>
          </p:nvPr>
        </p:nvSpPr>
        <p:spPr/>
        <p:txBody>
          <a:bodyPr/>
          <a:lstStyle/>
          <a:p>
            <a:r>
              <a:rPr lang="en-US"/>
              <a:t>Page number</a:t>
            </a:r>
          </a:p>
        </p:txBody>
      </p:sp>
      <p:sp>
        <p:nvSpPr>
          <p:cNvPr id="3" name="Slide Number Placeholder 2">
            <a:extLst>
              <a:ext uri="{FF2B5EF4-FFF2-40B4-BE49-F238E27FC236}">
                <a16:creationId xmlns:a16="http://schemas.microsoft.com/office/drawing/2014/main" id="{0773D99F-C3CB-45C9-827F-1417CD519962}"/>
              </a:ext>
            </a:extLst>
          </p:cNvPr>
          <p:cNvSpPr>
            <a:spLocks noGrp="1"/>
          </p:cNvSpPr>
          <p:nvPr>
            <p:ph type="sldNum" sz="quarter" idx="12"/>
          </p:nvPr>
        </p:nvSpPr>
        <p:spPr/>
        <p:txBody>
          <a:bodyPr/>
          <a:lstStyle/>
          <a:p>
            <a:fld id="{25BA54BD-C84D-46CE-8B72-31BFB26ABA43}" type="slidenum">
              <a:rPr lang="en-US" smtClean="0"/>
              <a:pPr/>
              <a:t>5</a:t>
            </a:fld>
            <a:endParaRPr lang="en-US"/>
          </a:p>
        </p:txBody>
      </p:sp>
      <p:pic>
        <p:nvPicPr>
          <p:cNvPr id="7" name="Picture 6">
            <a:extLst>
              <a:ext uri="{FF2B5EF4-FFF2-40B4-BE49-F238E27FC236}">
                <a16:creationId xmlns:a16="http://schemas.microsoft.com/office/drawing/2014/main" id="{4A65C989-B1FA-431C-BAFC-870ED51A61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6414" y="124368"/>
            <a:ext cx="1322947" cy="1322947"/>
          </a:xfrm>
          <a:prstGeom prst="rect">
            <a:avLst/>
          </a:prstGeom>
        </p:spPr>
      </p:pic>
      <p:sp>
        <p:nvSpPr>
          <p:cNvPr id="5" name="Title 4">
            <a:extLst>
              <a:ext uri="{FF2B5EF4-FFF2-40B4-BE49-F238E27FC236}">
                <a16:creationId xmlns:a16="http://schemas.microsoft.com/office/drawing/2014/main" id="{57908067-9632-46EE-9766-82CD4E6B432C}"/>
              </a:ext>
            </a:extLst>
          </p:cNvPr>
          <p:cNvSpPr>
            <a:spLocks noGrp="1"/>
          </p:cNvSpPr>
          <p:nvPr>
            <p:ph type="title"/>
          </p:nvPr>
        </p:nvSpPr>
        <p:spPr/>
        <p:txBody>
          <a:bodyPr/>
          <a:lstStyle/>
          <a:p>
            <a:r>
              <a:rPr lang="en-GB" dirty="0">
                <a:solidFill>
                  <a:schemeClr val="tx1"/>
                </a:solidFill>
              </a:rPr>
              <a:t>Logging in</a:t>
            </a:r>
          </a:p>
        </p:txBody>
      </p:sp>
      <p:sp>
        <p:nvSpPr>
          <p:cNvPr id="10" name="Content Placeholder 9">
            <a:extLst>
              <a:ext uri="{FF2B5EF4-FFF2-40B4-BE49-F238E27FC236}">
                <a16:creationId xmlns:a16="http://schemas.microsoft.com/office/drawing/2014/main" id="{0CBAA1EC-04C4-4126-827B-EBDE937A01DE}"/>
              </a:ext>
            </a:extLst>
          </p:cNvPr>
          <p:cNvSpPr>
            <a:spLocks noGrp="1"/>
          </p:cNvSpPr>
          <p:nvPr>
            <p:ph idx="1"/>
          </p:nvPr>
        </p:nvSpPr>
        <p:spPr>
          <a:xfrm>
            <a:off x="1413892" y="1766887"/>
            <a:ext cx="6156174" cy="4772027"/>
          </a:xfrm>
        </p:spPr>
        <p:txBody>
          <a:bodyPr>
            <a:normAutofit fontScale="92500" lnSpcReduction="10000"/>
          </a:bodyPr>
          <a:lstStyle/>
          <a:p>
            <a:r>
              <a:rPr lang="en-GB" dirty="0">
                <a:solidFill>
                  <a:schemeClr val="tx1"/>
                </a:solidFill>
              </a:rPr>
              <a:t>To login to Tapestry we will need to have an email address for you </a:t>
            </a:r>
          </a:p>
          <a:p>
            <a:r>
              <a:rPr lang="en-GB" dirty="0">
                <a:solidFill>
                  <a:schemeClr val="tx1"/>
                </a:solidFill>
              </a:rPr>
              <a:t>Once you activate your account you can then login using your email and password</a:t>
            </a:r>
          </a:p>
          <a:p>
            <a:r>
              <a:rPr lang="en-GB" dirty="0">
                <a:solidFill>
                  <a:schemeClr val="tx1"/>
                </a:solidFill>
              </a:rPr>
              <a:t>You can reset your password by email if you forget it </a:t>
            </a:r>
          </a:p>
          <a:p>
            <a:r>
              <a:rPr lang="en-GB" dirty="0">
                <a:solidFill>
                  <a:schemeClr val="tx1"/>
                </a:solidFill>
              </a:rPr>
              <a:t>Passwords are case sensitive</a:t>
            </a:r>
          </a:p>
          <a:p>
            <a:r>
              <a:rPr lang="en-GB" dirty="0">
                <a:solidFill>
                  <a:schemeClr val="tx1"/>
                </a:solidFill>
              </a:rPr>
              <a:t>Remember to set a strong password </a:t>
            </a:r>
          </a:p>
          <a:p>
            <a:r>
              <a:rPr lang="en-GB" dirty="0">
                <a:solidFill>
                  <a:schemeClr val="tx1"/>
                </a:solidFill>
              </a:rPr>
              <a:t>You can read this article for some guidance on how to set a strong and memorable password </a:t>
            </a:r>
            <a:r>
              <a:rPr lang="en-GB" dirty="0">
                <a:hlinkClick r:id="rId3"/>
              </a:rPr>
              <a:t>https://eyfs.info/forums/topic/47249-password-setting-advice/</a:t>
            </a:r>
            <a:endParaRPr lang="en-GB" dirty="0">
              <a:solidFill>
                <a:schemeClr val="tx1"/>
              </a:solidFill>
            </a:endParaRPr>
          </a:p>
          <a:p>
            <a:endParaRPr lang="en-GB" dirty="0"/>
          </a:p>
        </p:txBody>
      </p:sp>
      <p:pic>
        <p:nvPicPr>
          <p:cNvPr id="4" name="Picture 3">
            <a:extLst>
              <a:ext uri="{FF2B5EF4-FFF2-40B4-BE49-F238E27FC236}">
                <a16:creationId xmlns:a16="http://schemas.microsoft.com/office/drawing/2014/main" id="{7D1F1C86-1F9D-425C-8366-D97ACCA359E3}"/>
              </a:ext>
            </a:extLst>
          </p:cNvPr>
          <p:cNvPicPr>
            <a:picLocks noChangeAspect="1"/>
          </p:cNvPicPr>
          <p:nvPr/>
        </p:nvPicPr>
        <p:blipFill>
          <a:blip r:embed="rId4"/>
          <a:stretch>
            <a:fillRect/>
          </a:stretch>
        </p:blipFill>
        <p:spPr>
          <a:xfrm>
            <a:off x="7817196" y="1764853"/>
            <a:ext cx="3834263" cy="2955825"/>
          </a:xfrm>
          <a:prstGeom prst="rect">
            <a:avLst/>
          </a:prstGeom>
        </p:spPr>
      </p:pic>
    </p:spTree>
    <p:extLst>
      <p:ext uri="{BB962C8B-B14F-4D97-AF65-F5344CB8AC3E}">
        <p14:creationId xmlns:p14="http://schemas.microsoft.com/office/powerpoint/2010/main" val="1148359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2E4775F-FD57-49F3-81C4-D1C3011C1E9D}"/>
              </a:ext>
            </a:extLst>
          </p:cNvPr>
          <p:cNvSpPr>
            <a:spLocks noGrp="1"/>
          </p:cNvSpPr>
          <p:nvPr>
            <p:ph type="ftr" sz="quarter" idx="11"/>
          </p:nvPr>
        </p:nvSpPr>
        <p:spPr/>
        <p:txBody>
          <a:bodyPr/>
          <a:lstStyle/>
          <a:p>
            <a:r>
              <a:rPr lang="en-US"/>
              <a:t>Page number</a:t>
            </a:r>
          </a:p>
        </p:txBody>
      </p:sp>
      <p:sp>
        <p:nvSpPr>
          <p:cNvPr id="3" name="Slide Number Placeholder 2">
            <a:extLst>
              <a:ext uri="{FF2B5EF4-FFF2-40B4-BE49-F238E27FC236}">
                <a16:creationId xmlns:a16="http://schemas.microsoft.com/office/drawing/2014/main" id="{0773D99F-C3CB-45C9-827F-1417CD519962}"/>
              </a:ext>
            </a:extLst>
          </p:cNvPr>
          <p:cNvSpPr>
            <a:spLocks noGrp="1"/>
          </p:cNvSpPr>
          <p:nvPr>
            <p:ph type="sldNum" sz="quarter" idx="12"/>
          </p:nvPr>
        </p:nvSpPr>
        <p:spPr/>
        <p:txBody>
          <a:bodyPr/>
          <a:lstStyle/>
          <a:p>
            <a:fld id="{25BA54BD-C84D-46CE-8B72-31BFB26ABA43}" type="slidenum">
              <a:rPr lang="en-US" smtClean="0"/>
              <a:pPr/>
              <a:t>6</a:t>
            </a:fld>
            <a:endParaRPr lang="en-US"/>
          </a:p>
        </p:txBody>
      </p:sp>
      <p:pic>
        <p:nvPicPr>
          <p:cNvPr id="7" name="Picture 6">
            <a:extLst>
              <a:ext uri="{FF2B5EF4-FFF2-40B4-BE49-F238E27FC236}">
                <a16:creationId xmlns:a16="http://schemas.microsoft.com/office/drawing/2014/main" id="{4A65C989-B1FA-431C-BAFC-870ED51A61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6414" y="124368"/>
            <a:ext cx="1322947" cy="1322947"/>
          </a:xfrm>
          <a:prstGeom prst="rect">
            <a:avLst/>
          </a:prstGeom>
        </p:spPr>
      </p:pic>
      <p:sp>
        <p:nvSpPr>
          <p:cNvPr id="5" name="Title 4">
            <a:extLst>
              <a:ext uri="{FF2B5EF4-FFF2-40B4-BE49-F238E27FC236}">
                <a16:creationId xmlns:a16="http://schemas.microsoft.com/office/drawing/2014/main" id="{57908067-9632-46EE-9766-82CD4E6B432C}"/>
              </a:ext>
            </a:extLst>
          </p:cNvPr>
          <p:cNvSpPr>
            <a:spLocks noGrp="1"/>
          </p:cNvSpPr>
          <p:nvPr>
            <p:ph type="title"/>
          </p:nvPr>
        </p:nvSpPr>
        <p:spPr/>
        <p:txBody>
          <a:bodyPr/>
          <a:lstStyle/>
          <a:p>
            <a:r>
              <a:rPr lang="en-GB" dirty="0">
                <a:solidFill>
                  <a:schemeClr val="tx1"/>
                </a:solidFill>
              </a:rPr>
              <a:t>Observations</a:t>
            </a:r>
          </a:p>
        </p:txBody>
      </p:sp>
      <p:sp>
        <p:nvSpPr>
          <p:cNvPr id="10" name="Content Placeholder 9">
            <a:extLst>
              <a:ext uri="{FF2B5EF4-FFF2-40B4-BE49-F238E27FC236}">
                <a16:creationId xmlns:a16="http://schemas.microsoft.com/office/drawing/2014/main" id="{0CBAA1EC-04C4-4126-827B-EBDE937A01DE}"/>
              </a:ext>
            </a:extLst>
          </p:cNvPr>
          <p:cNvSpPr>
            <a:spLocks noGrp="1"/>
          </p:cNvSpPr>
          <p:nvPr>
            <p:ph idx="1"/>
          </p:nvPr>
        </p:nvSpPr>
        <p:spPr>
          <a:xfrm>
            <a:off x="1341884" y="1772816"/>
            <a:ext cx="6552728" cy="4797174"/>
          </a:xfrm>
        </p:spPr>
        <p:txBody>
          <a:bodyPr>
            <a:normAutofit fontScale="92500" lnSpcReduction="10000"/>
          </a:bodyPr>
          <a:lstStyle/>
          <a:p>
            <a:r>
              <a:rPr lang="en-GB" dirty="0">
                <a:solidFill>
                  <a:schemeClr val="tx1"/>
                </a:solidFill>
              </a:rPr>
              <a:t>When you login to your account you will be able to see any observations for your child that have been added to their journal </a:t>
            </a:r>
          </a:p>
          <a:p>
            <a:r>
              <a:rPr lang="en-GB" dirty="0">
                <a:solidFill>
                  <a:schemeClr val="tx1"/>
                </a:solidFill>
              </a:rPr>
              <a:t>You will be able to see any photos/videos/audio files/documents attached to the observation, though if it’s a group one, this will depend on whether all of you giving your consent for other relatives to see photos/videos including your child</a:t>
            </a:r>
          </a:p>
          <a:p>
            <a:r>
              <a:rPr lang="en-GB" dirty="0">
                <a:solidFill>
                  <a:schemeClr val="tx1"/>
                </a:solidFill>
              </a:rPr>
              <a:t>Underneath the media you will see the notes, explaining the observation</a:t>
            </a:r>
          </a:p>
          <a:p>
            <a:r>
              <a:rPr lang="en-GB" dirty="0">
                <a:solidFill>
                  <a:schemeClr val="tx1"/>
                </a:solidFill>
              </a:rPr>
              <a:t>You will also be able to add comments and like the observation.</a:t>
            </a:r>
          </a:p>
          <a:p>
            <a:r>
              <a:rPr lang="en-GB" dirty="0">
                <a:solidFill>
                  <a:schemeClr val="tx1"/>
                </a:solidFill>
              </a:rPr>
              <a:t>You can also add your own observations</a:t>
            </a:r>
          </a:p>
          <a:p>
            <a:endParaRPr lang="en-GB" dirty="0">
              <a:solidFill>
                <a:schemeClr val="tx1"/>
              </a:solidFill>
            </a:endParaRPr>
          </a:p>
        </p:txBody>
      </p:sp>
      <p:pic>
        <p:nvPicPr>
          <p:cNvPr id="4" name="Picture 3">
            <a:extLst>
              <a:ext uri="{FF2B5EF4-FFF2-40B4-BE49-F238E27FC236}">
                <a16:creationId xmlns:a16="http://schemas.microsoft.com/office/drawing/2014/main" id="{66EF915F-8E51-41EC-8030-103B7DD73C5F}"/>
              </a:ext>
            </a:extLst>
          </p:cNvPr>
          <p:cNvPicPr>
            <a:picLocks noChangeAspect="1"/>
          </p:cNvPicPr>
          <p:nvPr/>
        </p:nvPicPr>
        <p:blipFill>
          <a:blip r:embed="rId3"/>
          <a:stretch>
            <a:fillRect/>
          </a:stretch>
        </p:blipFill>
        <p:spPr>
          <a:xfrm>
            <a:off x="8027541" y="1788091"/>
            <a:ext cx="3715682" cy="4781899"/>
          </a:xfrm>
          <a:prstGeom prst="rect">
            <a:avLst/>
          </a:prstGeom>
        </p:spPr>
      </p:pic>
    </p:spTree>
    <p:extLst>
      <p:ext uri="{BB962C8B-B14F-4D97-AF65-F5344CB8AC3E}">
        <p14:creationId xmlns:p14="http://schemas.microsoft.com/office/powerpoint/2010/main" val="3261441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2E4775F-FD57-49F3-81C4-D1C3011C1E9D}"/>
              </a:ext>
            </a:extLst>
          </p:cNvPr>
          <p:cNvSpPr>
            <a:spLocks noGrp="1"/>
          </p:cNvSpPr>
          <p:nvPr>
            <p:ph type="ftr" sz="quarter" idx="11"/>
          </p:nvPr>
        </p:nvSpPr>
        <p:spPr/>
        <p:txBody>
          <a:bodyPr/>
          <a:lstStyle/>
          <a:p>
            <a:r>
              <a:rPr lang="en-US"/>
              <a:t>Page number</a:t>
            </a:r>
          </a:p>
        </p:txBody>
      </p:sp>
      <p:sp>
        <p:nvSpPr>
          <p:cNvPr id="3" name="Slide Number Placeholder 2">
            <a:extLst>
              <a:ext uri="{FF2B5EF4-FFF2-40B4-BE49-F238E27FC236}">
                <a16:creationId xmlns:a16="http://schemas.microsoft.com/office/drawing/2014/main" id="{0773D99F-C3CB-45C9-827F-1417CD519962}"/>
              </a:ext>
            </a:extLst>
          </p:cNvPr>
          <p:cNvSpPr>
            <a:spLocks noGrp="1"/>
          </p:cNvSpPr>
          <p:nvPr>
            <p:ph type="sldNum" sz="quarter" idx="12"/>
          </p:nvPr>
        </p:nvSpPr>
        <p:spPr/>
        <p:txBody>
          <a:bodyPr/>
          <a:lstStyle/>
          <a:p>
            <a:fld id="{25BA54BD-C84D-46CE-8B72-31BFB26ABA43}" type="slidenum">
              <a:rPr lang="en-US" smtClean="0"/>
              <a:pPr/>
              <a:t>7</a:t>
            </a:fld>
            <a:endParaRPr lang="en-US"/>
          </a:p>
        </p:txBody>
      </p:sp>
      <p:pic>
        <p:nvPicPr>
          <p:cNvPr id="7" name="Picture 6">
            <a:extLst>
              <a:ext uri="{FF2B5EF4-FFF2-40B4-BE49-F238E27FC236}">
                <a16:creationId xmlns:a16="http://schemas.microsoft.com/office/drawing/2014/main" id="{4A65C989-B1FA-431C-BAFC-870ED51A61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6414" y="124368"/>
            <a:ext cx="1322947" cy="1322947"/>
          </a:xfrm>
          <a:prstGeom prst="rect">
            <a:avLst/>
          </a:prstGeom>
        </p:spPr>
      </p:pic>
      <p:sp>
        <p:nvSpPr>
          <p:cNvPr id="5" name="Title 4">
            <a:extLst>
              <a:ext uri="{FF2B5EF4-FFF2-40B4-BE49-F238E27FC236}">
                <a16:creationId xmlns:a16="http://schemas.microsoft.com/office/drawing/2014/main" id="{57908067-9632-46EE-9766-82CD4E6B432C}"/>
              </a:ext>
            </a:extLst>
          </p:cNvPr>
          <p:cNvSpPr>
            <a:spLocks noGrp="1"/>
          </p:cNvSpPr>
          <p:nvPr>
            <p:ph type="title"/>
          </p:nvPr>
        </p:nvSpPr>
        <p:spPr/>
        <p:txBody>
          <a:bodyPr/>
          <a:lstStyle/>
          <a:p>
            <a:r>
              <a:rPr lang="en-GB" dirty="0">
                <a:solidFill>
                  <a:schemeClr val="tx1"/>
                </a:solidFill>
              </a:rPr>
              <a:t>Expectations</a:t>
            </a:r>
          </a:p>
        </p:txBody>
      </p:sp>
      <p:sp>
        <p:nvSpPr>
          <p:cNvPr id="10" name="Content Placeholder 9">
            <a:extLst>
              <a:ext uri="{FF2B5EF4-FFF2-40B4-BE49-F238E27FC236}">
                <a16:creationId xmlns:a16="http://schemas.microsoft.com/office/drawing/2014/main" id="{0CBAA1EC-04C4-4126-827B-EBDE937A01DE}"/>
              </a:ext>
            </a:extLst>
          </p:cNvPr>
          <p:cNvSpPr>
            <a:spLocks noGrp="1"/>
          </p:cNvSpPr>
          <p:nvPr>
            <p:ph idx="1"/>
          </p:nvPr>
        </p:nvSpPr>
        <p:spPr>
          <a:xfrm>
            <a:off x="1341884" y="1772816"/>
            <a:ext cx="6552728" cy="4797174"/>
          </a:xfrm>
        </p:spPr>
        <p:txBody>
          <a:bodyPr>
            <a:normAutofit/>
          </a:bodyPr>
          <a:lstStyle/>
          <a:p>
            <a:r>
              <a:rPr lang="en-GB" dirty="0">
                <a:solidFill>
                  <a:schemeClr val="tx1"/>
                </a:solidFill>
              </a:rPr>
              <a:t>You should expect to see a minimum of one observation per week for each child. </a:t>
            </a:r>
          </a:p>
          <a:p>
            <a:r>
              <a:rPr lang="en-GB" dirty="0">
                <a:solidFill>
                  <a:schemeClr val="tx1"/>
                </a:solidFill>
              </a:rPr>
              <a:t>The majority of observations will be on each individual child reflecting on their level of learning and development. </a:t>
            </a:r>
          </a:p>
          <a:p>
            <a:r>
              <a:rPr lang="en-GB" dirty="0">
                <a:solidFill>
                  <a:schemeClr val="tx1"/>
                </a:solidFill>
              </a:rPr>
              <a:t>Where better suited, group observations are made reflecting the children’s interactions with each other. </a:t>
            </a:r>
          </a:p>
          <a:p>
            <a:pPr marL="0" indent="0">
              <a:buNone/>
            </a:pPr>
            <a:endParaRPr lang="en-GB" dirty="0">
              <a:solidFill>
                <a:schemeClr val="tx1"/>
              </a:solidFill>
            </a:endParaRPr>
          </a:p>
          <a:p>
            <a:pPr marL="0" indent="0">
              <a:buNone/>
            </a:pPr>
            <a:endParaRPr lang="en-GB" dirty="0">
              <a:solidFill>
                <a:schemeClr val="tx1"/>
              </a:solidFill>
            </a:endParaRPr>
          </a:p>
        </p:txBody>
      </p:sp>
      <p:pic>
        <p:nvPicPr>
          <p:cNvPr id="4" name="Picture 3">
            <a:extLst>
              <a:ext uri="{FF2B5EF4-FFF2-40B4-BE49-F238E27FC236}">
                <a16:creationId xmlns:a16="http://schemas.microsoft.com/office/drawing/2014/main" id="{66EF915F-8E51-41EC-8030-103B7DD73C5F}"/>
              </a:ext>
            </a:extLst>
          </p:cNvPr>
          <p:cNvPicPr>
            <a:picLocks noChangeAspect="1"/>
          </p:cNvPicPr>
          <p:nvPr/>
        </p:nvPicPr>
        <p:blipFill>
          <a:blip r:embed="rId3"/>
          <a:stretch>
            <a:fillRect/>
          </a:stretch>
        </p:blipFill>
        <p:spPr>
          <a:xfrm>
            <a:off x="8027541" y="1788091"/>
            <a:ext cx="3715682" cy="4781899"/>
          </a:xfrm>
          <a:prstGeom prst="rect">
            <a:avLst/>
          </a:prstGeom>
        </p:spPr>
      </p:pic>
    </p:spTree>
    <p:extLst>
      <p:ext uri="{BB962C8B-B14F-4D97-AF65-F5344CB8AC3E}">
        <p14:creationId xmlns:p14="http://schemas.microsoft.com/office/powerpoint/2010/main" val="1172833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2E4775F-FD57-49F3-81C4-D1C3011C1E9D}"/>
              </a:ext>
            </a:extLst>
          </p:cNvPr>
          <p:cNvSpPr>
            <a:spLocks noGrp="1"/>
          </p:cNvSpPr>
          <p:nvPr>
            <p:ph type="ftr" sz="quarter" idx="11"/>
          </p:nvPr>
        </p:nvSpPr>
        <p:spPr/>
        <p:txBody>
          <a:bodyPr/>
          <a:lstStyle/>
          <a:p>
            <a:r>
              <a:rPr lang="en-US"/>
              <a:t>Page number</a:t>
            </a:r>
          </a:p>
        </p:txBody>
      </p:sp>
      <p:sp>
        <p:nvSpPr>
          <p:cNvPr id="3" name="Slide Number Placeholder 2">
            <a:extLst>
              <a:ext uri="{FF2B5EF4-FFF2-40B4-BE49-F238E27FC236}">
                <a16:creationId xmlns:a16="http://schemas.microsoft.com/office/drawing/2014/main" id="{0773D99F-C3CB-45C9-827F-1417CD519962}"/>
              </a:ext>
            </a:extLst>
          </p:cNvPr>
          <p:cNvSpPr>
            <a:spLocks noGrp="1"/>
          </p:cNvSpPr>
          <p:nvPr>
            <p:ph type="sldNum" sz="quarter" idx="12"/>
          </p:nvPr>
        </p:nvSpPr>
        <p:spPr/>
        <p:txBody>
          <a:bodyPr/>
          <a:lstStyle/>
          <a:p>
            <a:fld id="{25BA54BD-C84D-46CE-8B72-31BFB26ABA43}" type="slidenum">
              <a:rPr lang="en-US" smtClean="0"/>
              <a:pPr/>
              <a:t>8</a:t>
            </a:fld>
            <a:endParaRPr lang="en-US"/>
          </a:p>
        </p:txBody>
      </p:sp>
      <p:pic>
        <p:nvPicPr>
          <p:cNvPr id="7" name="Picture 6">
            <a:extLst>
              <a:ext uri="{FF2B5EF4-FFF2-40B4-BE49-F238E27FC236}">
                <a16:creationId xmlns:a16="http://schemas.microsoft.com/office/drawing/2014/main" id="{4A65C989-B1FA-431C-BAFC-870ED51A61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6414" y="124368"/>
            <a:ext cx="1322947" cy="1322947"/>
          </a:xfrm>
          <a:prstGeom prst="rect">
            <a:avLst/>
          </a:prstGeom>
        </p:spPr>
      </p:pic>
      <p:sp>
        <p:nvSpPr>
          <p:cNvPr id="5" name="Title 4">
            <a:extLst>
              <a:ext uri="{FF2B5EF4-FFF2-40B4-BE49-F238E27FC236}">
                <a16:creationId xmlns:a16="http://schemas.microsoft.com/office/drawing/2014/main" id="{57908067-9632-46EE-9766-82CD4E6B432C}"/>
              </a:ext>
            </a:extLst>
          </p:cNvPr>
          <p:cNvSpPr>
            <a:spLocks noGrp="1"/>
          </p:cNvSpPr>
          <p:nvPr>
            <p:ph type="title"/>
          </p:nvPr>
        </p:nvSpPr>
        <p:spPr>
          <a:xfrm>
            <a:off x="1197868" y="439551"/>
            <a:ext cx="9479956" cy="1020762"/>
          </a:xfrm>
        </p:spPr>
        <p:txBody>
          <a:bodyPr/>
          <a:lstStyle/>
          <a:p>
            <a:r>
              <a:rPr lang="en-GB" dirty="0">
                <a:solidFill>
                  <a:schemeClr val="tx1"/>
                </a:solidFill>
              </a:rPr>
              <a:t>Notifications</a:t>
            </a:r>
          </a:p>
        </p:txBody>
      </p:sp>
      <p:sp>
        <p:nvSpPr>
          <p:cNvPr id="10" name="Content Placeholder 9">
            <a:extLst>
              <a:ext uri="{FF2B5EF4-FFF2-40B4-BE49-F238E27FC236}">
                <a16:creationId xmlns:a16="http://schemas.microsoft.com/office/drawing/2014/main" id="{0CBAA1EC-04C4-4126-827B-EBDE937A01DE}"/>
              </a:ext>
            </a:extLst>
          </p:cNvPr>
          <p:cNvSpPr>
            <a:spLocks noGrp="1"/>
          </p:cNvSpPr>
          <p:nvPr>
            <p:ph idx="1"/>
          </p:nvPr>
        </p:nvSpPr>
        <p:spPr>
          <a:xfrm>
            <a:off x="1522414" y="1905000"/>
            <a:ext cx="4932038" cy="4267200"/>
          </a:xfrm>
        </p:spPr>
        <p:txBody>
          <a:bodyPr>
            <a:normAutofit/>
          </a:bodyPr>
          <a:lstStyle/>
          <a:p>
            <a:r>
              <a:rPr lang="en-GB" dirty="0">
                <a:solidFill>
                  <a:schemeClr val="tx1"/>
                </a:solidFill>
              </a:rPr>
              <a:t>If you would like to receive notifications it’s possible to receive email notifications immediately, daily or weekly </a:t>
            </a:r>
          </a:p>
          <a:p>
            <a:r>
              <a:rPr lang="en-GB" dirty="0">
                <a:solidFill>
                  <a:schemeClr val="tx1"/>
                </a:solidFill>
              </a:rPr>
              <a:t>There are different notifications for things like new observations and observation comments </a:t>
            </a:r>
          </a:p>
          <a:p>
            <a:r>
              <a:rPr lang="en-GB" dirty="0">
                <a:solidFill>
                  <a:schemeClr val="tx1"/>
                </a:solidFill>
              </a:rPr>
              <a:t>On the app (only on the new version) you can also receive push notifications  </a:t>
            </a:r>
          </a:p>
          <a:p>
            <a:endParaRPr lang="en-GB" dirty="0"/>
          </a:p>
        </p:txBody>
      </p:sp>
      <p:pic>
        <p:nvPicPr>
          <p:cNvPr id="4" name="Picture 3">
            <a:extLst>
              <a:ext uri="{FF2B5EF4-FFF2-40B4-BE49-F238E27FC236}">
                <a16:creationId xmlns:a16="http://schemas.microsoft.com/office/drawing/2014/main" id="{18E003ED-ADDC-4E70-8B3A-8FEB9A5DB2ED}"/>
              </a:ext>
            </a:extLst>
          </p:cNvPr>
          <p:cNvPicPr>
            <a:picLocks noChangeAspect="1"/>
          </p:cNvPicPr>
          <p:nvPr/>
        </p:nvPicPr>
        <p:blipFill>
          <a:blip r:embed="rId3"/>
          <a:stretch>
            <a:fillRect/>
          </a:stretch>
        </p:blipFill>
        <p:spPr>
          <a:xfrm>
            <a:off x="7390556" y="1775496"/>
            <a:ext cx="3673686" cy="2718527"/>
          </a:xfrm>
          <a:prstGeom prst="rect">
            <a:avLst/>
          </a:prstGeom>
        </p:spPr>
      </p:pic>
      <p:pic>
        <p:nvPicPr>
          <p:cNvPr id="6" name="Picture 5">
            <a:extLst>
              <a:ext uri="{FF2B5EF4-FFF2-40B4-BE49-F238E27FC236}">
                <a16:creationId xmlns:a16="http://schemas.microsoft.com/office/drawing/2014/main" id="{B41B349A-3C33-4D17-9AD0-58DD021BA317}"/>
              </a:ext>
            </a:extLst>
          </p:cNvPr>
          <p:cNvPicPr>
            <a:picLocks noChangeAspect="1"/>
          </p:cNvPicPr>
          <p:nvPr/>
        </p:nvPicPr>
        <p:blipFill>
          <a:blip r:embed="rId4"/>
          <a:stretch>
            <a:fillRect/>
          </a:stretch>
        </p:blipFill>
        <p:spPr>
          <a:xfrm>
            <a:off x="7102524" y="4870102"/>
            <a:ext cx="4576042" cy="1302098"/>
          </a:xfrm>
          <a:prstGeom prst="rect">
            <a:avLst/>
          </a:prstGeom>
        </p:spPr>
      </p:pic>
    </p:spTree>
    <p:extLst>
      <p:ext uri="{BB962C8B-B14F-4D97-AF65-F5344CB8AC3E}">
        <p14:creationId xmlns:p14="http://schemas.microsoft.com/office/powerpoint/2010/main" val="2075157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2E4775F-FD57-49F3-81C4-D1C3011C1E9D}"/>
              </a:ext>
            </a:extLst>
          </p:cNvPr>
          <p:cNvSpPr>
            <a:spLocks noGrp="1"/>
          </p:cNvSpPr>
          <p:nvPr>
            <p:ph type="ftr" sz="quarter" idx="11"/>
          </p:nvPr>
        </p:nvSpPr>
        <p:spPr/>
        <p:txBody>
          <a:bodyPr/>
          <a:lstStyle/>
          <a:p>
            <a:r>
              <a:rPr lang="en-US"/>
              <a:t>Page number</a:t>
            </a:r>
          </a:p>
        </p:txBody>
      </p:sp>
      <p:sp>
        <p:nvSpPr>
          <p:cNvPr id="3" name="Slide Number Placeholder 2">
            <a:extLst>
              <a:ext uri="{FF2B5EF4-FFF2-40B4-BE49-F238E27FC236}">
                <a16:creationId xmlns:a16="http://schemas.microsoft.com/office/drawing/2014/main" id="{0773D99F-C3CB-45C9-827F-1417CD519962}"/>
              </a:ext>
            </a:extLst>
          </p:cNvPr>
          <p:cNvSpPr>
            <a:spLocks noGrp="1"/>
          </p:cNvSpPr>
          <p:nvPr>
            <p:ph type="sldNum" sz="quarter" idx="12"/>
          </p:nvPr>
        </p:nvSpPr>
        <p:spPr/>
        <p:txBody>
          <a:bodyPr/>
          <a:lstStyle/>
          <a:p>
            <a:fld id="{25BA54BD-C84D-46CE-8B72-31BFB26ABA43}" type="slidenum">
              <a:rPr lang="en-US" smtClean="0"/>
              <a:pPr/>
              <a:t>9</a:t>
            </a:fld>
            <a:endParaRPr lang="en-US"/>
          </a:p>
        </p:txBody>
      </p:sp>
      <p:pic>
        <p:nvPicPr>
          <p:cNvPr id="7" name="Picture 6">
            <a:extLst>
              <a:ext uri="{FF2B5EF4-FFF2-40B4-BE49-F238E27FC236}">
                <a16:creationId xmlns:a16="http://schemas.microsoft.com/office/drawing/2014/main" id="{4A65C989-B1FA-431C-BAFC-870ED51A61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6414" y="124368"/>
            <a:ext cx="1322947" cy="1322947"/>
          </a:xfrm>
          <a:prstGeom prst="rect">
            <a:avLst/>
          </a:prstGeom>
        </p:spPr>
      </p:pic>
      <p:sp>
        <p:nvSpPr>
          <p:cNvPr id="5" name="Title 4">
            <a:extLst>
              <a:ext uri="{FF2B5EF4-FFF2-40B4-BE49-F238E27FC236}">
                <a16:creationId xmlns:a16="http://schemas.microsoft.com/office/drawing/2014/main" id="{57908067-9632-46EE-9766-82CD4E6B432C}"/>
              </a:ext>
            </a:extLst>
          </p:cNvPr>
          <p:cNvSpPr>
            <a:spLocks noGrp="1"/>
          </p:cNvSpPr>
          <p:nvPr>
            <p:ph type="title"/>
          </p:nvPr>
        </p:nvSpPr>
        <p:spPr/>
        <p:txBody>
          <a:bodyPr/>
          <a:lstStyle/>
          <a:p>
            <a:r>
              <a:rPr lang="en-GB" dirty="0">
                <a:solidFill>
                  <a:schemeClr val="tx1"/>
                </a:solidFill>
              </a:rPr>
              <a:t>When will we get started? </a:t>
            </a:r>
          </a:p>
        </p:txBody>
      </p:sp>
      <p:sp>
        <p:nvSpPr>
          <p:cNvPr id="4" name="TextBox 3">
            <a:extLst>
              <a:ext uri="{FF2B5EF4-FFF2-40B4-BE49-F238E27FC236}">
                <a16:creationId xmlns:a16="http://schemas.microsoft.com/office/drawing/2014/main" id="{E1CCF4C5-1BCE-4DD7-A512-794D1EA1EA89}"/>
              </a:ext>
            </a:extLst>
          </p:cNvPr>
          <p:cNvSpPr txBox="1"/>
          <p:nvPr/>
        </p:nvSpPr>
        <p:spPr>
          <a:xfrm>
            <a:off x="1522413" y="2132856"/>
            <a:ext cx="9143998" cy="3083921"/>
          </a:xfrm>
          <a:prstGeom prst="rect">
            <a:avLst/>
          </a:prstGeom>
          <a:noFill/>
        </p:spPr>
        <p:txBody>
          <a:bodyPr wrap="square" rtlCol="0">
            <a:spAutoFit/>
          </a:bodyPr>
          <a:lstStyle/>
          <a:p>
            <a:pPr marL="342900" indent="-342900">
              <a:lnSpc>
                <a:spcPct val="90000"/>
              </a:lnSpc>
              <a:buFont typeface="Arial" panose="020B0604020202020204" pitchFamily="34" charset="0"/>
              <a:buChar char="•"/>
            </a:pPr>
            <a:r>
              <a:rPr lang="en-GB" sz="2400" dirty="0"/>
              <a:t>If you have provided an email address to myself, then your account will already be live. Please look out for an email from tapestry as this can sometimes go into your junk box. </a:t>
            </a:r>
          </a:p>
          <a:p>
            <a:pPr marL="342900" indent="-342900">
              <a:lnSpc>
                <a:spcPct val="90000"/>
              </a:lnSpc>
              <a:buFont typeface="Arial" panose="020B0604020202020204" pitchFamily="34" charset="0"/>
              <a:buChar char="•"/>
            </a:pPr>
            <a:endParaRPr lang="en-GB" sz="2400" dirty="0"/>
          </a:p>
          <a:p>
            <a:pPr marL="342900" indent="-342900">
              <a:lnSpc>
                <a:spcPct val="90000"/>
              </a:lnSpc>
              <a:buFont typeface="Arial" panose="020B0604020202020204" pitchFamily="34" charset="0"/>
              <a:buChar char="•"/>
            </a:pPr>
            <a:r>
              <a:rPr lang="en-GB" sz="2400" dirty="0"/>
              <a:t>Please activate your account through this link as it will expire quickly. </a:t>
            </a:r>
          </a:p>
          <a:p>
            <a:pPr marL="342900" indent="-342900">
              <a:lnSpc>
                <a:spcPct val="90000"/>
              </a:lnSpc>
              <a:buFont typeface="Arial" panose="020B0604020202020204" pitchFamily="34" charset="0"/>
              <a:buChar char="•"/>
            </a:pPr>
            <a:endParaRPr lang="en-GB" sz="2400" dirty="0"/>
          </a:p>
          <a:p>
            <a:pPr>
              <a:lnSpc>
                <a:spcPct val="90000"/>
              </a:lnSpc>
            </a:pPr>
            <a:endParaRPr lang="en-GB" sz="2400" dirty="0"/>
          </a:p>
        </p:txBody>
      </p:sp>
    </p:spTree>
    <p:extLst>
      <p:ext uri="{BB962C8B-B14F-4D97-AF65-F5344CB8AC3E}">
        <p14:creationId xmlns:p14="http://schemas.microsoft.com/office/powerpoint/2010/main" val="3581972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tudent presentation">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7GrungeTexture">
      <a:fillStyleLst>
        <a:solidFill>
          <a:schemeClr val="phClr"/>
        </a:solidFill>
        <a:blipFill rotWithShape="1">
          <a:blip xmlns:r="http://schemas.openxmlformats.org/officeDocument/2006/relationships" r:embed="rId1">
            <a:duotone>
              <a:schemeClr val="phClr">
                <a:tint val="67000"/>
                <a:shade val="65000"/>
              </a:schemeClr>
              <a:schemeClr val="phClr">
                <a:tint val="10000"/>
                <a:satMod val="130000"/>
              </a:schemeClr>
            </a:duotone>
          </a:blip>
          <a:tile tx="0" ty="0" sx="60000" sy="59000" flip="none" algn="b"/>
        </a:blipFill>
        <a:blipFill rotWithShape="1">
          <a:blip xmlns:r="http://schemas.openxmlformats.org/officeDocument/2006/relationships" r:embed="rId1">
            <a:duotone>
              <a:schemeClr val="phClr">
                <a:shade val="30000"/>
                <a:satMod val="115000"/>
              </a:schemeClr>
              <a:schemeClr val="phClr">
                <a:tint val="34000"/>
              </a:schemeClr>
            </a:duotone>
          </a:blip>
          <a:tile tx="0" ty="0" sx="60000" sy="59000" flip="none" algn="b"/>
        </a:blipFill>
      </a:fillStyleLst>
      <a:lnStyleLst>
        <a:ln w="6350" cap="flat" cmpd="sng" algn="ctr">
          <a:solidFill>
            <a:schemeClr val="phClr">
              <a:tint val="70000"/>
            </a:scheme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2">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Student presentation" id="{61936DD2-5F1E-4CE5-AB4B-725D35FC9179}" vid="{60FEA300-D151-4B21-9955-901AC34D046A}"/>
    </a:ext>
  </a:extLst>
</a:theme>
</file>

<file path=ppt/theme/theme2.xml><?xml version="1.0" encoding="utf-8"?>
<a:theme xmlns:a="http://schemas.openxmlformats.org/drawingml/2006/main" name="Office Theme">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7GrungeTexture">
      <a:fillStyleLst>
        <a:solidFill>
          <a:schemeClr val="phClr"/>
        </a:solidFill>
        <a:blipFill rotWithShape="1">
          <a:blip xmlns:r="http://schemas.openxmlformats.org/officeDocument/2006/relationships" r:embed="rId1">
            <a:duotone>
              <a:schemeClr val="phClr">
                <a:tint val="67000"/>
                <a:shade val="65000"/>
              </a:schemeClr>
              <a:schemeClr val="phClr">
                <a:tint val="10000"/>
                <a:satMod val="130000"/>
              </a:schemeClr>
            </a:duotone>
          </a:blip>
          <a:tile tx="0" ty="0" sx="60000" sy="59000" flip="none" algn="b"/>
        </a:blipFill>
        <a:blipFill rotWithShape="1">
          <a:blip xmlns:r="http://schemas.openxmlformats.org/officeDocument/2006/relationships" r:embed="rId1">
            <a:duotone>
              <a:schemeClr val="phClr">
                <a:shade val="30000"/>
                <a:satMod val="115000"/>
              </a:schemeClr>
              <a:schemeClr val="phClr">
                <a:tint val="34000"/>
              </a:schemeClr>
            </a:duotone>
          </a:blip>
          <a:tile tx="0" ty="0" sx="60000" sy="59000" flip="none" algn="b"/>
        </a:blipFill>
      </a:fillStyleLst>
      <a:lnStyleLst>
        <a:ln w="6350" cap="flat" cmpd="sng" algn="ctr">
          <a:solidFill>
            <a:schemeClr val="phClr">
              <a:tint val="70000"/>
            </a:scheme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7GrungeTexture">
      <a:fillStyleLst>
        <a:solidFill>
          <a:schemeClr val="phClr"/>
        </a:solidFill>
        <a:blipFill rotWithShape="1">
          <a:blip xmlns:r="http://schemas.openxmlformats.org/officeDocument/2006/relationships" r:embed="rId1">
            <a:duotone>
              <a:schemeClr val="phClr">
                <a:tint val="67000"/>
                <a:shade val="65000"/>
              </a:schemeClr>
              <a:schemeClr val="phClr">
                <a:tint val="10000"/>
                <a:satMod val="130000"/>
              </a:schemeClr>
            </a:duotone>
          </a:blip>
          <a:tile tx="0" ty="0" sx="60000" sy="59000" flip="none" algn="b"/>
        </a:blipFill>
        <a:blipFill rotWithShape="1">
          <a:blip xmlns:r="http://schemas.openxmlformats.org/officeDocument/2006/relationships" r:embed="rId1">
            <a:duotone>
              <a:schemeClr val="phClr">
                <a:shade val="30000"/>
                <a:satMod val="115000"/>
              </a:schemeClr>
              <a:schemeClr val="phClr">
                <a:tint val="34000"/>
              </a:schemeClr>
            </a:duotone>
          </a:blip>
          <a:tile tx="0" ty="0" sx="60000" sy="59000" flip="none" algn="b"/>
        </a:blipFill>
      </a:fillStyleLst>
      <a:lnStyleLst>
        <a:ln w="6350" cap="flat" cmpd="sng" algn="ctr">
          <a:solidFill>
            <a:schemeClr val="phClr">
              <a:tint val="70000"/>
            </a:scheme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9ef06c7-2421-4155-ba40-386ba4588d2c" xsi:nil="true"/>
    <lcf76f155ced4ddcb4097134ff3c332f xmlns="66c7d814-b665-4a95-b985-ddd74735a07b">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80E39DED84E4C4DBB435C9BDBA40B37" ma:contentTypeVersion="15" ma:contentTypeDescription="Create a new document." ma:contentTypeScope="" ma:versionID="a5bd98db720e32112da506cedc2dab18">
  <xsd:schema xmlns:xsd="http://www.w3.org/2001/XMLSchema" xmlns:xs="http://www.w3.org/2001/XMLSchema" xmlns:p="http://schemas.microsoft.com/office/2006/metadata/properties" xmlns:ns2="66c7d814-b665-4a95-b985-ddd74735a07b" xmlns:ns3="09ef06c7-2421-4155-ba40-386ba4588d2c" targetNamespace="http://schemas.microsoft.com/office/2006/metadata/properties" ma:root="true" ma:fieldsID="a04c2d57d1deb71d15a0ca5b46f78b8e" ns2:_="" ns3:_="">
    <xsd:import namespace="66c7d814-b665-4a95-b985-ddd74735a07b"/>
    <xsd:import namespace="09ef06c7-2421-4155-ba40-386ba4588d2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c7d814-b665-4a95-b985-ddd74735a0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17bff1c-14e8-4714-9cd4-ab72cdf502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ef06c7-2421-4155-ba40-386ba4588d2c"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dbf3043b-541e-4e9e-89ea-22abb46ecfbd}" ma:internalName="TaxCatchAll" ma:showField="CatchAllData" ma:web="09ef06c7-2421-4155-ba40-386ba4588d2c">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DC11489-4CEB-4C64-9D75-A3CCDE318582}">
  <ds:schemaRefs>
    <ds:schemaRef ds:uri="http://purl.org/dc/elements/1.1/"/>
    <ds:schemaRef ds:uri="http://schemas.microsoft.com/office/2006/metadata/properties"/>
    <ds:schemaRef ds:uri="66c7d814-b665-4a95-b985-ddd74735a07b"/>
    <ds:schemaRef ds:uri="http://schemas.openxmlformats.org/package/2006/metadata/core-properties"/>
    <ds:schemaRef ds:uri="http://purl.org/dc/terms/"/>
    <ds:schemaRef ds:uri="http://purl.org/dc/dcmitype/"/>
    <ds:schemaRef ds:uri="http://schemas.microsoft.com/office/infopath/2007/PartnerControls"/>
    <ds:schemaRef ds:uri="http://schemas.microsoft.com/office/2006/documentManagement/types"/>
    <ds:schemaRef ds:uri="09ef06c7-2421-4155-ba40-386ba4588d2c"/>
    <ds:schemaRef ds:uri="http://www.w3.org/XML/1998/namespace"/>
  </ds:schemaRefs>
</ds:datastoreItem>
</file>

<file path=customXml/itemProps2.xml><?xml version="1.0" encoding="utf-8"?>
<ds:datastoreItem xmlns:ds="http://schemas.openxmlformats.org/officeDocument/2006/customXml" ds:itemID="{C2E26E6F-7972-48DD-87D8-5F7F3FDA4C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c7d814-b665-4a95-b985-ddd74735a07b"/>
    <ds:schemaRef ds:uri="09ef06c7-2421-4155-ba40-386ba4588d2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9D82113-77C7-4BF4-85DF-6C9602B6F54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Student scientific report presentation</Template>
  <TotalTime>0</TotalTime>
  <Words>663</Words>
  <Application>Microsoft Office PowerPoint</Application>
  <PresentationFormat>Custom</PresentationFormat>
  <Paragraphs>62</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Wingdings 3</vt:lpstr>
      <vt:lpstr>Student presentation</vt:lpstr>
      <vt:lpstr>Tapestry Online Learning Journal</vt:lpstr>
      <vt:lpstr>What is Tapestry? </vt:lpstr>
      <vt:lpstr>Why are we using Tapestry?</vt:lpstr>
      <vt:lpstr>How is the data kept safe?</vt:lpstr>
      <vt:lpstr>Logging in</vt:lpstr>
      <vt:lpstr>Observations</vt:lpstr>
      <vt:lpstr>Expectations</vt:lpstr>
      <vt:lpstr>Notifications</vt:lpstr>
      <vt:lpstr>When will we get started?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2017-05-08T14:48:11Z</dcterms:created>
  <dcterms:modified xsi:type="dcterms:W3CDTF">2023-09-12T11:52:17Z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0x010100D80E39DED84E4C4DBB435C9BDBA40B37</vt:lpwstr>
  </property>
  <property fmtid="{D5CDD505-2E9C-101B-9397-08002B2CF9AE}" pid="3" name="NXPowerLiteLastOptimized">
    <vt:lpwstr>797065</vt:lpwstr>
  </property>
  <property fmtid="{D5CDD505-2E9C-101B-9397-08002B2CF9AE}" pid="4" name="NXPowerLiteSettings">
    <vt:lpwstr>C7000400038000</vt:lpwstr>
  </property>
  <property fmtid="{D5CDD505-2E9C-101B-9397-08002B2CF9AE}" pid="5" name="NXPowerLiteVersion">
    <vt:lpwstr>S9.0.1</vt:lpwstr>
  </property>
  <property fmtid="{D5CDD505-2E9C-101B-9397-08002B2CF9AE}" pid="6" name="_TemplateID">
    <vt:lpwstr>TC034605859991</vt:lpwstr>
  </property>
  <property fmtid="{D5CDD505-2E9C-101B-9397-08002B2CF9AE}" pid="7" name="MediaServiceImageTags">
    <vt:lpwstr/>
  </property>
</Properties>
</file>