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0"/>
  </p:notesMasterIdLst>
  <p:sldIdLst>
    <p:sldId id="256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6" r:id="rId12"/>
    <p:sldId id="265" r:id="rId13"/>
    <p:sldId id="264" r:id="rId14"/>
    <p:sldId id="267" r:id="rId15"/>
    <p:sldId id="268" r:id="rId16"/>
    <p:sldId id="270" r:id="rId17"/>
    <p:sldId id="271" r:id="rId18"/>
    <p:sldId id="283" r:id="rId19"/>
    <p:sldId id="274" r:id="rId20"/>
    <p:sldId id="275" r:id="rId21"/>
    <p:sldId id="278" r:id="rId22"/>
    <p:sldId id="276" r:id="rId23"/>
    <p:sldId id="277" r:id="rId24"/>
    <p:sldId id="279" r:id="rId25"/>
    <p:sldId id="280" r:id="rId26"/>
    <p:sldId id="281" r:id="rId27"/>
    <p:sldId id="28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AD83B-E290-4FEA-85FE-376251832E69}" v="1" dt="2024-09-11T10:11:41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F3B74-DA53-4509-8ED9-7445E840B14D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81CC-77EE-4FC8-B2C9-B4E1B69C7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1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5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9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4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0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12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320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81CC-77EE-4FC8-B2C9-B4E1B69C7BB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39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1032-44E5-DA2B-9488-3C155E025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52BA8-0148-93DC-27B4-C141087C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ACFAE-4257-4EF9-3248-FF184BFB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BFA35-D936-8CB5-6CA6-94968E12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E0F03-EC19-C29B-778A-6F8DD067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5225-C3DA-6076-7C8B-FD54DC24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4A7EF-F861-140B-8722-A6349500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746C4-B902-A893-591B-AF5AF9A9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692B6-E2B7-F09D-BCA9-868ED98F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B115-6E4B-B758-FBAD-0FADC70E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63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D4CEF-C32E-725B-5426-64A02AEBF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800DC-8930-E6AB-F86D-E1A6B37F1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49F8-5C00-7E5B-0320-30E6FB12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5B5E6-8670-EFE4-C20E-BC61B1A89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009EA-C24B-ACCF-A8EC-04F4E484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8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824B-46C1-61C0-75FC-1F8CF2ED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C8C49-4CDD-0ED8-01CC-B306061E6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9681E-9BF3-80E6-A049-90205268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5179E-FFF8-66C0-DCE3-91BA8A87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431A4-297B-F3CF-1A1F-811BCE0A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0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3858-4EED-9B97-4AA9-CCDC912C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1651D-AC13-6810-7494-0DED39A7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91AAE-0CAD-020C-A32D-20D5B8C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56017-807D-2667-849B-A43C30A6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7A1B3-7B1C-A5EC-640F-AE922D2B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93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0C32-F0E2-149F-D07F-AB3EC7DD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9154C-CB41-DEB3-8639-53CE2FDA9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7A64C-2F07-DB97-6EFB-AFF183FC3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F1D2F-DE41-A6A1-9C7F-7546746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F6E07-AFC8-BA73-638A-03583713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97BFB-3BE9-9102-50AC-5E73A378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06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8643-AF71-6A8A-AA01-BA7C99B8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F6B99-8823-9C82-A8F4-CEF0A85D7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21429-9A37-400D-58FF-D95B6AEE3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3742-B109-BFED-348A-B1A82AB43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DE8B3-E817-370C-4A92-C235225EA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1D3B0-4FF7-3A18-5E54-E1CC2CA4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D0CDC-776D-D8AF-E701-93475BC5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0C4B-7246-312F-C7D0-87C3671A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09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6524-3C84-0F1D-DEB8-1D8746F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05B5B-DC19-B030-8A59-0F75C13B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4E10B-6629-B361-B549-65EFDB37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52282-A30C-A093-F419-E66D2BDE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9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B4508-9FC8-DC9D-81E0-C364BFE3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E8184-2987-D204-B318-F12042B7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5D41-EFB4-E62B-4B91-A7F24CCF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97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5DAB-EC73-3877-8299-3E844B29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5E6E7-C894-2916-E8E9-B526D865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4381C-ED7A-6A85-3B7C-10FB43C47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AC207-B830-FE11-AF42-39B119E5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1DFBB-19F3-96DC-0381-EFD4CDA3F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158AE-3E14-18DA-BD7C-3543385B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86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8772-F0A0-504D-F2C3-EE4AEF880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27BB5-7595-FB25-7412-60F6E156F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193FB-9851-42A8-063F-4A37AF2F1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6FC4E-AF17-EBD8-E398-4AC65AAD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EB3AA-E158-7C48-20C3-5A65A79B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7FD2E-65B7-EF4A-75C3-356ED2F8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8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8D5F0-6101-504D-F565-367C9A98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F6BA-4177-BB85-159B-CB58BA7EF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754CE-B025-A573-57E5-0B2557A73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6898B-492E-468B-AAE9-8F3A415A9F69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D8E19-305D-21AD-ED9A-FDE6FE698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E4F4F-DB5C-0B78-B7E3-F8A93B98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0BECA1-63E2-4C29-A912-5E25CAF77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om with a colorful ceiling and a blue carpet&#10;&#10;Description automatically generated with medium confidence">
            <a:extLst>
              <a:ext uri="{FF2B5EF4-FFF2-40B4-BE49-F238E27FC236}">
                <a16:creationId xmlns:a16="http://schemas.microsoft.com/office/drawing/2014/main" id="{23135066-4873-0365-ED3F-A0ABA18EF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 rot="10800000"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CB0F5-D259-A6A0-CDCD-0F1983A641B3}"/>
              </a:ext>
            </a:extLst>
          </p:cNvPr>
          <p:cNvSpPr txBox="1"/>
          <p:nvPr/>
        </p:nvSpPr>
        <p:spPr>
          <a:xfrm>
            <a:off x="7935402" y="743447"/>
            <a:ext cx="4253549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latin typeface="Century Gothic" panose="020B0502020202020204" pitchFamily="34" charset="0"/>
                <a:ea typeface="+mj-ea"/>
                <a:cs typeface="+mj-cs"/>
              </a:rPr>
              <a:t>Welcome to Tamar</a:t>
            </a:r>
          </a:p>
        </p:txBody>
      </p:sp>
    </p:spTree>
    <p:extLst>
      <p:ext uri="{BB962C8B-B14F-4D97-AF65-F5344CB8AC3E}">
        <p14:creationId xmlns:p14="http://schemas.microsoft.com/office/powerpoint/2010/main" val="187006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women sitting in chairs&#10;&#10;Description automatically generated">
            <a:extLst>
              <a:ext uri="{FF2B5EF4-FFF2-40B4-BE49-F238E27FC236}">
                <a16:creationId xmlns:a16="http://schemas.microsoft.com/office/drawing/2014/main" id="{CED1664A-8E5A-9F1C-41F9-5B9C1BAF2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 rot="10800000">
            <a:off x="-1339402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7559899" y="1319959"/>
            <a:ext cx="4842456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err="1"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5200">
                <a:latin typeface="Century Gothic" panose="020B0502020202020204" pitchFamily="34" charset="0"/>
                <a:ea typeface="+mj-ea"/>
                <a:cs typeface="+mj-cs"/>
              </a:rPr>
              <a:t> Aggarwal and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err="1"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5200">
                <a:latin typeface="Century Gothic" panose="020B0502020202020204" pitchFamily="34" charset="0"/>
                <a:ea typeface="+mj-ea"/>
                <a:cs typeface="+mj-cs"/>
              </a:rPr>
              <a:t> Sullivan</a:t>
            </a:r>
          </a:p>
        </p:txBody>
      </p:sp>
    </p:spTree>
    <p:extLst>
      <p:ext uri="{BB962C8B-B14F-4D97-AF65-F5344CB8AC3E}">
        <p14:creationId xmlns:p14="http://schemas.microsoft.com/office/powerpoint/2010/main" val="125292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Miss Goddard</a:t>
            </a:r>
          </a:p>
        </p:txBody>
      </p:sp>
      <p:pic>
        <p:nvPicPr>
          <p:cNvPr id="7" name="Picture 6" descr="A person sitting on the ground holding a small object&#10;&#10;Description automatically generated">
            <a:extLst>
              <a:ext uri="{FF2B5EF4-FFF2-40B4-BE49-F238E27FC236}">
                <a16:creationId xmlns:a16="http://schemas.microsoft.com/office/drawing/2014/main" id="{A5FBE865-20B8-EA34-0A52-934FB7D6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651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Q</a:t>
            </a:r>
          </a:p>
        </p:txBody>
      </p:sp>
      <p:pic>
        <p:nvPicPr>
          <p:cNvPr id="3" name="Picture 2" descr="A person sitting on the floor with stuffed animals&#10;&#10;Description automatically generated">
            <a:extLst>
              <a:ext uri="{FF2B5EF4-FFF2-40B4-BE49-F238E27FC236}">
                <a16:creationId xmlns:a16="http://schemas.microsoft.com/office/drawing/2014/main" id="{45CC3CE7-289F-C8CF-E3BF-1E5F78B26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Carrilho</a:t>
            </a:r>
          </a:p>
        </p:txBody>
      </p:sp>
      <p:pic>
        <p:nvPicPr>
          <p:cNvPr id="4" name="Picture 3" descr="A person in a yellow hat&#10;&#10;Description automatically generated">
            <a:extLst>
              <a:ext uri="{FF2B5EF4-FFF2-40B4-BE49-F238E27FC236}">
                <a16:creationId xmlns:a16="http://schemas.microsoft.com/office/drawing/2014/main" id="{D8B244FF-95D1-7B59-0FAF-5BEDDDC1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226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1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5DDA5-42C3-593D-C264-1A44BF75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154" y="3710613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6000">
                <a:latin typeface="Century Gothic" panose="020B0502020202020204" pitchFamily="34" charset="0"/>
              </a:rPr>
              <a:t>Where can I play?</a:t>
            </a:r>
          </a:p>
        </p:txBody>
      </p:sp>
    </p:spTree>
    <p:extLst>
      <p:ext uri="{BB962C8B-B14F-4D97-AF65-F5344CB8AC3E}">
        <p14:creationId xmlns:p14="http://schemas.microsoft.com/office/powerpoint/2010/main" val="201636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56C54F07-1883-2028-4A66-B70517FCAF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9" b="42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29" y="5741290"/>
            <a:ext cx="4129991" cy="1213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rgbClr val="FFFFFF"/>
                </a:solidFill>
                <a:latin typeface="Century Gothic" panose="020B0502020202020204" pitchFamily="34" charset="0"/>
              </a:rPr>
              <a:t>Tamar 1</a:t>
            </a:r>
          </a:p>
        </p:txBody>
      </p:sp>
    </p:spTree>
    <p:extLst>
      <p:ext uri="{BB962C8B-B14F-4D97-AF65-F5344CB8AC3E}">
        <p14:creationId xmlns:p14="http://schemas.microsoft.com/office/powerpoint/2010/main" val="325026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om with a colorful ceiling and a blue carpet&#10;&#10;Description automatically generated with medium confidence">
            <a:extLst>
              <a:ext uri="{FF2B5EF4-FFF2-40B4-BE49-F238E27FC236}">
                <a16:creationId xmlns:a16="http://schemas.microsoft.com/office/drawing/2014/main" id="{44ABF689-0FF1-7499-C3C5-B9A1A63AF1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10800000"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961" y="5599623"/>
            <a:ext cx="5170861" cy="407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rgbClr val="FFFFFF"/>
                </a:solidFill>
                <a:latin typeface="Century Gothic" panose="020B0502020202020204" pitchFamily="34" charset="0"/>
              </a:rPr>
              <a:t>Tamar 2</a:t>
            </a:r>
          </a:p>
        </p:txBody>
      </p:sp>
    </p:spTree>
    <p:extLst>
      <p:ext uri="{BB962C8B-B14F-4D97-AF65-F5344CB8AC3E}">
        <p14:creationId xmlns:p14="http://schemas.microsoft.com/office/powerpoint/2010/main" val="408941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layground with a white roof&#10;&#10;Description automatically generated with medium confidence">
            <a:extLst>
              <a:ext uri="{FF2B5EF4-FFF2-40B4-BE49-F238E27FC236}">
                <a16:creationId xmlns:a16="http://schemas.microsoft.com/office/drawing/2014/main" id="{6600AB85-9410-4268-00C6-1A3503F4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7" b="1051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482" y="5825003"/>
            <a:ext cx="5881518" cy="1032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rgbClr val="FFFFFF"/>
                </a:solidFill>
                <a:latin typeface="Century Gothic" panose="020B0502020202020204" pitchFamily="34" charset="0"/>
              </a:rPr>
              <a:t>Tamar Garden</a:t>
            </a:r>
          </a:p>
        </p:txBody>
      </p:sp>
    </p:spTree>
    <p:extLst>
      <p:ext uri="{BB962C8B-B14F-4D97-AF65-F5344CB8AC3E}">
        <p14:creationId xmlns:p14="http://schemas.microsoft.com/office/powerpoint/2010/main" val="94715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om with tables and chairs&#10;&#10;Description automatically generated">
            <a:extLst>
              <a:ext uri="{FF2B5EF4-FFF2-40B4-BE49-F238E27FC236}">
                <a16:creationId xmlns:a16="http://schemas.microsoft.com/office/drawing/2014/main" id="{90A6FBE5-00E2-731A-AEA0-D1633CD1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 r="14996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9" name="Picture 8" descr="A room with a table and a door&#10;&#10;Description automatically generated">
            <a:extLst>
              <a:ext uri="{FF2B5EF4-FFF2-40B4-BE49-F238E27FC236}">
                <a16:creationId xmlns:a16="http://schemas.microsoft.com/office/drawing/2014/main" id="{62517C03-1843-09E6-505B-AF8A6DFB26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r="9482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005" y="5476103"/>
            <a:ext cx="10509179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Messy room</a:t>
            </a:r>
          </a:p>
        </p:txBody>
      </p:sp>
    </p:spTree>
    <p:extLst>
      <p:ext uri="{BB962C8B-B14F-4D97-AF65-F5344CB8AC3E}">
        <p14:creationId xmlns:p14="http://schemas.microsoft.com/office/powerpoint/2010/main" val="72710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154" y="3710613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6000">
                <a:latin typeface="Century Gothic" panose="020B0502020202020204" pitchFamily="34" charset="0"/>
              </a:rPr>
              <a:t>Where will I learn?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9579C-27DF-566F-9C8C-F1EE2E8F3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25" y="235847"/>
            <a:ext cx="8954750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92E7D-5928-F31A-B31C-E9F6B3A59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02" r="721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976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>
                <a:latin typeface="Century Gothic" panose="020B0502020202020204" pitchFamily="34" charset="0"/>
              </a:rPr>
              <a:t>Who will help me?</a:t>
            </a:r>
          </a:p>
        </p:txBody>
      </p:sp>
    </p:spTree>
    <p:extLst>
      <p:ext uri="{BB962C8B-B14F-4D97-AF65-F5344CB8AC3E}">
        <p14:creationId xmlns:p14="http://schemas.microsoft.com/office/powerpoint/2010/main" val="149451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41DC4DF3-6FBF-3B7C-DF84-EEBD7E6C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r="12932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6" name="Picture 5" descr="A room with a colorful ceiling and a blue carpet&#10;&#10;Description automatically generated with medium confidence">
            <a:extLst>
              <a:ext uri="{FF2B5EF4-FFF2-40B4-BE49-F238E27FC236}">
                <a16:creationId xmlns:a16="http://schemas.microsoft.com/office/drawing/2014/main" id="{D453A2D1-DDFD-A51D-445E-2D5B34ED8F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20131"/>
          <a:stretch/>
        </p:blipFill>
        <p:spPr>
          <a:xfrm rot="10800000"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88" y="5563771"/>
            <a:ext cx="12653431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Tamar 1 and Tamar 2 classrooms</a:t>
            </a:r>
          </a:p>
        </p:txBody>
      </p:sp>
    </p:spTree>
    <p:extLst>
      <p:ext uri="{BB962C8B-B14F-4D97-AF65-F5344CB8AC3E}">
        <p14:creationId xmlns:p14="http://schemas.microsoft.com/office/powerpoint/2010/main" val="405679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91" y="4219767"/>
            <a:ext cx="1100397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6000">
                <a:latin typeface="Century Gothic" panose="020B0502020202020204" pitchFamily="34" charset="0"/>
              </a:rPr>
              <a:t>Where can I go to the toilet?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E3B28-61DB-E74E-229B-C53309F0B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524" y="402349"/>
            <a:ext cx="2876951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0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hallway with a door&#10;&#10;Description automatically generated">
            <a:extLst>
              <a:ext uri="{FF2B5EF4-FFF2-40B4-BE49-F238E27FC236}">
                <a16:creationId xmlns:a16="http://schemas.microsoft.com/office/drawing/2014/main" id="{2520F576-A7E5-EB61-FC41-33B65E3C80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 b="1"/>
          <a:stretch/>
        </p:blipFill>
        <p:spPr>
          <a:xfrm rot="5400000">
            <a:off x="-110480" y="475259"/>
            <a:ext cx="6499784" cy="5915025"/>
          </a:xfrm>
          <a:prstGeom prst="rect">
            <a:avLst/>
          </a:prstGeom>
        </p:spPr>
      </p:pic>
      <p:pic>
        <p:nvPicPr>
          <p:cNvPr id="5" name="Picture 4" descr="A blue and green bed in a room&#10;&#10;Description automatically generated">
            <a:extLst>
              <a:ext uri="{FF2B5EF4-FFF2-40B4-BE49-F238E27FC236}">
                <a16:creationId xmlns:a16="http://schemas.microsoft.com/office/drawing/2014/main" id="{3309BABB-0A8C-7C75-D060-DBFC2B2C62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 b="1"/>
          <a:stretch/>
        </p:blipFill>
        <p:spPr>
          <a:xfrm rot="5400000">
            <a:off x="5802776" y="475259"/>
            <a:ext cx="6499784" cy="5915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86" y="5571314"/>
            <a:ext cx="10509179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Tamar 1 and Tamar 2 toilets</a:t>
            </a:r>
          </a:p>
        </p:txBody>
      </p:sp>
    </p:spTree>
    <p:extLst>
      <p:ext uri="{BB962C8B-B14F-4D97-AF65-F5344CB8AC3E}">
        <p14:creationId xmlns:p14="http://schemas.microsoft.com/office/powerpoint/2010/main" val="130116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7" y="4584408"/>
            <a:ext cx="1100397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6000">
                <a:latin typeface="Century Gothic" panose="020B0502020202020204" pitchFamily="34" charset="0"/>
              </a:rPr>
              <a:t>Where will I eat my lunch?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AEFAC-257A-F7A1-2FB4-CD29CEC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728" y="673360"/>
            <a:ext cx="6630670" cy="46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room with a wooden floor&#10;&#10;Description automatically generated">
            <a:extLst>
              <a:ext uri="{FF2B5EF4-FFF2-40B4-BE49-F238E27FC236}">
                <a16:creationId xmlns:a16="http://schemas.microsoft.com/office/drawing/2014/main" id="{6DE0957F-1E1D-31D2-DAA5-1DFE87782C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r="19972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4" name="Picture 3" descr="A room with a colorful ceiling and a blue carpet&#10;&#10;Description automatically generated with medium confidence">
            <a:extLst>
              <a:ext uri="{FF2B5EF4-FFF2-40B4-BE49-F238E27FC236}">
                <a16:creationId xmlns:a16="http://schemas.microsoft.com/office/drawing/2014/main" id="{F1E0AC68-6F32-721D-6090-387AB05A6F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20131"/>
          <a:stretch/>
        </p:blipFill>
        <p:spPr>
          <a:xfrm rot="10800000"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4" y="5476103"/>
            <a:ext cx="11823637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rgbClr val="FFFFFF"/>
                </a:solidFill>
                <a:latin typeface="Century Gothic" panose="020B0502020202020204" pitchFamily="34" charset="0"/>
              </a:rPr>
              <a:t>The Hall or Tamar 2 classroom</a:t>
            </a:r>
          </a:p>
        </p:txBody>
      </p:sp>
    </p:spTree>
    <p:extLst>
      <p:ext uri="{BB962C8B-B14F-4D97-AF65-F5344CB8AC3E}">
        <p14:creationId xmlns:p14="http://schemas.microsoft.com/office/powerpoint/2010/main" val="1372387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7" y="4584408"/>
            <a:ext cx="1100397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6000">
                <a:latin typeface="Century Gothic" panose="020B0502020202020204" pitchFamily="34" charset="0"/>
              </a:rPr>
              <a:t>Where will I hang my coat?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4850B-BD1B-0083-595D-676F7DE3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13" y="875764"/>
            <a:ext cx="6692261" cy="42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4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allway with a door and a glass door&#10;&#10;Description automatically generated">
            <a:extLst>
              <a:ext uri="{FF2B5EF4-FFF2-40B4-BE49-F238E27FC236}">
                <a16:creationId xmlns:a16="http://schemas.microsoft.com/office/drawing/2014/main" id="{AD4C8FA5-A4B1-69D6-AD52-1B7BB5D15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b="2304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F88D-E79E-D73F-CED0-211CC2B0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2" y="5490182"/>
            <a:ext cx="6134100" cy="1367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Tamar corridor </a:t>
            </a:r>
          </a:p>
        </p:txBody>
      </p:sp>
    </p:spTree>
    <p:extLst>
      <p:ext uri="{BB962C8B-B14F-4D97-AF65-F5344CB8AC3E}">
        <p14:creationId xmlns:p14="http://schemas.microsoft.com/office/powerpoint/2010/main" val="56157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itting on a table&#10;&#10;Description automatically generated">
            <a:extLst>
              <a:ext uri="{FF2B5EF4-FFF2-40B4-BE49-F238E27FC236}">
                <a16:creationId xmlns:a16="http://schemas.microsoft.com/office/drawing/2014/main" id="{F260B7D8-305A-D41A-E899-C7FB04195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"/>
          <a:stretch/>
        </p:blipFill>
        <p:spPr>
          <a:xfrm rot="5400000">
            <a:off x="-1052623" y="1052624"/>
            <a:ext cx="6858000" cy="475275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350739" y="2097085"/>
            <a:ext cx="4253022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80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Richards</a:t>
            </a:r>
          </a:p>
        </p:txBody>
      </p:sp>
    </p:spTree>
    <p:extLst>
      <p:ext uri="{BB962C8B-B14F-4D97-AF65-F5344CB8AC3E}">
        <p14:creationId xmlns:p14="http://schemas.microsoft.com/office/powerpoint/2010/main" val="300747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1EF6748E-C28F-C5F8-4766-04F153076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/>
          <a:stretch/>
        </p:blipFill>
        <p:spPr>
          <a:xfrm rot="5400000">
            <a:off x="-1052623" y="1052624"/>
            <a:ext cx="6858000" cy="475275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350739" y="2195928"/>
            <a:ext cx="4253022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88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Storrar</a:t>
            </a:r>
          </a:p>
        </p:txBody>
      </p:sp>
    </p:spTree>
    <p:extLst>
      <p:ext uri="{BB962C8B-B14F-4D97-AF65-F5344CB8AC3E}">
        <p14:creationId xmlns:p14="http://schemas.microsoft.com/office/powerpoint/2010/main" val="61076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plastic container&#10;&#10;Description automatically generated">
            <a:extLst>
              <a:ext uri="{FF2B5EF4-FFF2-40B4-BE49-F238E27FC236}">
                <a16:creationId xmlns:a16="http://schemas.microsoft.com/office/drawing/2014/main" id="{155EE99F-F9DA-21F5-4D27-9964283FA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/>
          <a:stretch/>
        </p:blipFill>
        <p:spPr>
          <a:xfrm rot="5400000">
            <a:off x="-1052623" y="1052624"/>
            <a:ext cx="6858000" cy="475275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6000" y="2008104"/>
            <a:ext cx="4253022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Cusden</a:t>
            </a:r>
            <a:endParaRPr lang="en-US" sz="7400">
              <a:solidFill>
                <a:srgbClr val="595959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19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Hewitson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6E068-1532-F6F3-3A77-A701EA1A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88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Miss Abel</a:t>
            </a:r>
          </a:p>
        </p:txBody>
      </p:sp>
      <p:pic>
        <p:nvPicPr>
          <p:cNvPr id="4" name="Picture 3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21DEC52B-4D54-F10E-07B6-1D02B52D5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2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err="1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Mrs</a:t>
            </a: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 Robinson</a:t>
            </a:r>
          </a:p>
        </p:txBody>
      </p:sp>
      <p:pic>
        <p:nvPicPr>
          <p:cNvPr id="3" name="Picture 2" descr="A person sitting in a tent with stuffed animals&#10;&#10;Description automatically generated">
            <a:extLst>
              <a:ext uri="{FF2B5EF4-FFF2-40B4-BE49-F238E27FC236}">
                <a16:creationId xmlns:a16="http://schemas.microsoft.com/office/drawing/2014/main" id="{360AD4E1-D043-32B5-B633-125AB62BC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843" y="0"/>
            <a:ext cx="7049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9DB4-2100-8036-D6C0-5DE065D31F29}"/>
              </a:ext>
            </a:extLst>
          </p:cNvPr>
          <p:cNvSpPr txBox="1"/>
          <p:nvPr/>
        </p:nvSpPr>
        <p:spPr>
          <a:xfrm>
            <a:off x="6095999" y="2008104"/>
            <a:ext cx="4683617" cy="2466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>
                <a:solidFill>
                  <a:srgbClr val="595959"/>
                </a:solidFill>
                <a:latin typeface="Century Gothic" panose="020B0502020202020204" pitchFamily="34" charset="0"/>
                <a:ea typeface="+mj-ea"/>
                <a:cs typeface="+mj-cs"/>
              </a:rPr>
              <a:t>Miss Procter</a:t>
            </a:r>
          </a:p>
        </p:txBody>
      </p:sp>
      <p:pic>
        <p:nvPicPr>
          <p:cNvPr id="4" name="Picture 3" descr="A person holding a toy&#10;&#10;Description automatically generated">
            <a:extLst>
              <a:ext uri="{FF2B5EF4-FFF2-40B4-BE49-F238E27FC236}">
                <a16:creationId xmlns:a16="http://schemas.microsoft.com/office/drawing/2014/main" id="{7F501130-DCA8-7FFD-402E-CFE9E18D8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5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A2CD6EDF9D7A48B9650C2CD5B2F601" ma:contentTypeVersion="18" ma:contentTypeDescription="Create a new document." ma:contentTypeScope="" ma:versionID="f2333aad611e14c695d2bc8c81d4ee1a">
  <xsd:schema xmlns:xsd="http://www.w3.org/2001/XMLSchema" xmlns:xs="http://www.w3.org/2001/XMLSchema" xmlns:p="http://schemas.microsoft.com/office/2006/metadata/properties" xmlns:ns2="aba21cf5-af35-467e-9dfa-a2068eddaaa5" xmlns:ns3="fb39fe06-14c3-4b07-b4d6-68ec69b7fe63" targetNamespace="http://schemas.microsoft.com/office/2006/metadata/properties" ma:root="true" ma:fieldsID="8944cdbcab2fb420186f52626f2dfa68" ns2:_="" ns3:_="">
    <xsd:import namespace="aba21cf5-af35-467e-9dfa-a2068eddaaa5"/>
    <xsd:import namespace="fb39fe06-14c3-4b07-b4d6-68ec69b7f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21cf5-af35-467e-9dfa-a2068eddaa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7bff1c-14e8-4714-9cd4-ab72cdf502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9fe06-14c3-4b07-b4d6-68ec69b7f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adfc82b-8aab-4960-b7f7-8ba2547e24cf}" ma:internalName="TaxCatchAll" ma:showField="CatchAllData" ma:web="fb39fe06-14c3-4b07-b4d6-68ec69b7f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5DFAC8-36B8-44E7-814B-3D2EE664B0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2D735A-9633-4988-AA16-BFD1DCC48ED3}">
  <ds:schemaRefs>
    <ds:schemaRef ds:uri="aba21cf5-af35-467e-9dfa-a2068eddaaa5"/>
    <ds:schemaRef ds:uri="fb39fe06-14c3-4b07-b4d6-68ec69b7fe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Widescreen</PresentationFormat>
  <Paragraphs>36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Storrar</dc:creator>
  <cp:lastModifiedBy>Nikki Peters</cp:lastModifiedBy>
  <cp:revision>1</cp:revision>
  <dcterms:created xsi:type="dcterms:W3CDTF">2024-09-08T14:21:20Z</dcterms:created>
  <dcterms:modified xsi:type="dcterms:W3CDTF">2024-09-11T10:11:41Z</dcterms:modified>
</cp:coreProperties>
</file>